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0" r:id="rId5"/>
    <p:sldId id="259" r:id="rId6"/>
    <p:sldId id="261" r:id="rId7"/>
    <p:sldId id="262" r:id="rId8"/>
    <p:sldId id="264" r:id="rId9"/>
    <p:sldId id="263" r:id="rId10"/>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80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9BCA6-BFBA-48BD-B9AD-9D8E70ECE55B}" type="datetimeFigureOut">
              <a:rPr lang="uk-UA" smtClean="0"/>
              <a:t>15.11.2024</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1C1D6-DEA6-48E2-B8E3-F361B42150BA}" type="slidenum">
              <a:rPr lang="uk-UA" smtClean="0"/>
              <a:t>‹№›</a:t>
            </a:fld>
            <a:endParaRPr lang="uk-UA"/>
          </a:p>
        </p:txBody>
      </p:sp>
    </p:spTree>
    <p:extLst>
      <p:ext uri="{BB962C8B-B14F-4D97-AF65-F5344CB8AC3E}">
        <p14:creationId xmlns:p14="http://schemas.microsoft.com/office/powerpoint/2010/main" val="32027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DC81C1D6-DEA6-48E2-B8E3-F361B42150BA}" type="slidenum">
              <a:rPr lang="uk-UA" smtClean="0"/>
              <a:t>3</a:t>
            </a:fld>
            <a:endParaRPr lang="uk-UA"/>
          </a:p>
        </p:txBody>
      </p:sp>
    </p:spTree>
    <p:extLst>
      <p:ext uri="{BB962C8B-B14F-4D97-AF65-F5344CB8AC3E}">
        <p14:creationId xmlns:p14="http://schemas.microsoft.com/office/powerpoint/2010/main" val="404679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DC81C1D6-DEA6-48E2-B8E3-F361B42150BA}" type="slidenum">
              <a:rPr lang="uk-UA" smtClean="0"/>
              <a:t>8</a:t>
            </a:fld>
            <a:endParaRPr lang="uk-UA"/>
          </a:p>
        </p:txBody>
      </p:sp>
    </p:spTree>
    <p:extLst>
      <p:ext uri="{BB962C8B-B14F-4D97-AF65-F5344CB8AC3E}">
        <p14:creationId xmlns:p14="http://schemas.microsoft.com/office/powerpoint/2010/main" val="1317791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7E051D-5447-4181-9C81-05D7163D64FE}"/>
              </a:ext>
            </a:extLst>
          </p:cNvPr>
          <p:cNvSpPr>
            <a:spLocks noGrp="1"/>
          </p:cNvSpPr>
          <p:nvPr>
            <p:ph type="ctrTitle"/>
          </p:nvPr>
        </p:nvSpPr>
        <p:spPr>
          <a:xfrm>
            <a:off x="1524000" y="1122363"/>
            <a:ext cx="9144000" cy="2387600"/>
          </a:xfrm>
        </p:spPr>
        <p:txBody>
          <a:bodyPr anchor="b"/>
          <a:lstStyle>
            <a:lvl1pPr algn="ctr">
              <a:defRPr sz="6000"/>
            </a:lvl1pPr>
          </a:lstStyle>
          <a:p>
            <a:r>
              <a:rPr lang="uk-UA"/>
              <a:t>Клацніть, щоб редагувати стиль зразка заголовка</a:t>
            </a:r>
          </a:p>
        </p:txBody>
      </p:sp>
      <p:sp>
        <p:nvSpPr>
          <p:cNvPr id="3" name="Підзаголовок 2">
            <a:extLst>
              <a:ext uri="{FF2B5EF4-FFF2-40B4-BE49-F238E27FC236}">
                <a16:creationId xmlns:a16="http://schemas.microsoft.com/office/drawing/2014/main" id="{5B0E7A52-9D02-4865-8523-CCF49CA18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uk-UA"/>
              <a:t>Клацніть, щоб редагувати стиль зразка підзаголовка</a:t>
            </a:r>
          </a:p>
        </p:txBody>
      </p:sp>
      <p:sp>
        <p:nvSpPr>
          <p:cNvPr id="4" name="Місце для дати 3">
            <a:extLst>
              <a:ext uri="{FF2B5EF4-FFF2-40B4-BE49-F238E27FC236}">
                <a16:creationId xmlns:a16="http://schemas.microsoft.com/office/drawing/2014/main" id="{8C025D97-9A7B-43D9-9DEB-69FC802AA88F}"/>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5" name="Місце для нижнього колонтитула 4">
            <a:extLst>
              <a:ext uri="{FF2B5EF4-FFF2-40B4-BE49-F238E27FC236}">
                <a16:creationId xmlns:a16="http://schemas.microsoft.com/office/drawing/2014/main" id="{332D313E-70DE-42D3-8617-75964CE526D6}"/>
              </a:ext>
            </a:extLst>
          </p:cNvPr>
          <p:cNvSpPr>
            <a:spLocks noGrp="1"/>
          </p:cNvSpPr>
          <p:nvPr>
            <p:ph type="ftr" sz="quarter" idx="11"/>
          </p:nvPr>
        </p:nvSpPr>
        <p:spPr/>
        <p:txBody>
          <a:bodyPr/>
          <a:lstStyle/>
          <a:p>
            <a:endParaRPr lang="uk-UA"/>
          </a:p>
        </p:txBody>
      </p:sp>
      <p:sp>
        <p:nvSpPr>
          <p:cNvPr id="6" name="Місце для номера слайда 5">
            <a:extLst>
              <a:ext uri="{FF2B5EF4-FFF2-40B4-BE49-F238E27FC236}">
                <a16:creationId xmlns:a16="http://schemas.microsoft.com/office/drawing/2014/main" id="{A90F895E-D711-4739-8594-9613BC26CDCE}"/>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388748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FB0FD2-EFC5-44A8-8F7D-659E712B43C6}"/>
              </a:ext>
            </a:extLst>
          </p:cNvPr>
          <p:cNvSpPr>
            <a:spLocks noGrp="1"/>
          </p:cNvSpPr>
          <p:nvPr>
            <p:ph type="title"/>
          </p:nvPr>
        </p:nvSpPr>
        <p:spPr/>
        <p:txBody>
          <a:bodyPr/>
          <a:lstStyle/>
          <a:p>
            <a:r>
              <a:rPr lang="uk-UA"/>
              <a:t>Клацніть, щоб редагувати стиль зразка заголовка</a:t>
            </a:r>
          </a:p>
        </p:txBody>
      </p:sp>
      <p:sp>
        <p:nvSpPr>
          <p:cNvPr id="3" name="Місце для вертикального тексту 2">
            <a:extLst>
              <a:ext uri="{FF2B5EF4-FFF2-40B4-BE49-F238E27FC236}">
                <a16:creationId xmlns:a16="http://schemas.microsoft.com/office/drawing/2014/main" id="{D063765E-6271-4577-9496-9751E5A46C8C}"/>
              </a:ext>
            </a:extLst>
          </p:cNvPr>
          <p:cNvSpPr>
            <a:spLocks noGrp="1"/>
          </p:cNvSpPr>
          <p:nvPr>
            <p:ph type="body" orient="vert" idx="1"/>
          </p:nvPr>
        </p:nvSpPr>
        <p:spPr/>
        <p:txBody>
          <a:bodyPr vert="eaVe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a:extLst>
              <a:ext uri="{FF2B5EF4-FFF2-40B4-BE49-F238E27FC236}">
                <a16:creationId xmlns:a16="http://schemas.microsoft.com/office/drawing/2014/main" id="{A0B43C94-8099-42FF-8DD8-01CC7243DBF6}"/>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5" name="Місце для нижнього колонтитула 4">
            <a:extLst>
              <a:ext uri="{FF2B5EF4-FFF2-40B4-BE49-F238E27FC236}">
                <a16:creationId xmlns:a16="http://schemas.microsoft.com/office/drawing/2014/main" id="{4F7C9C4C-46D8-460F-BEDC-44326EC4BC0B}"/>
              </a:ext>
            </a:extLst>
          </p:cNvPr>
          <p:cNvSpPr>
            <a:spLocks noGrp="1"/>
          </p:cNvSpPr>
          <p:nvPr>
            <p:ph type="ftr" sz="quarter" idx="11"/>
          </p:nvPr>
        </p:nvSpPr>
        <p:spPr/>
        <p:txBody>
          <a:bodyPr/>
          <a:lstStyle/>
          <a:p>
            <a:endParaRPr lang="uk-UA"/>
          </a:p>
        </p:txBody>
      </p:sp>
      <p:sp>
        <p:nvSpPr>
          <p:cNvPr id="6" name="Місце для номера слайда 5">
            <a:extLst>
              <a:ext uri="{FF2B5EF4-FFF2-40B4-BE49-F238E27FC236}">
                <a16:creationId xmlns:a16="http://schemas.microsoft.com/office/drawing/2014/main" id="{B76D2C77-6039-4AD0-8C09-FDB6704DB169}"/>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2171841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Вертикальний заголовок 1">
            <a:extLst>
              <a:ext uri="{FF2B5EF4-FFF2-40B4-BE49-F238E27FC236}">
                <a16:creationId xmlns:a16="http://schemas.microsoft.com/office/drawing/2014/main" id="{85E9FAB0-0FF5-492E-8DA5-473148B36921}"/>
              </a:ext>
            </a:extLst>
          </p:cNvPr>
          <p:cNvSpPr>
            <a:spLocks noGrp="1"/>
          </p:cNvSpPr>
          <p:nvPr>
            <p:ph type="title" orient="vert"/>
          </p:nvPr>
        </p:nvSpPr>
        <p:spPr>
          <a:xfrm>
            <a:off x="8724900" y="365125"/>
            <a:ext cx="2628900" cy="5811838"/>
          </a:xfrm>
        </p:spPr>
        <p:txBody>
          <a:bodyPr vert="eaVert"/>
          <a:lstStyle/>
          <a:p>
            <a:r>
              <a:rPr lang="uk-UA"/>
              <a:t>Клацніть, щоб редагувати стиль зразка заголовка</a:t>
            </a:r>
          </a:p>
        </p:txBody>
      </p:sp>
      <p:sp>
        <p:nvSpPr>
          <p:cNvPr id="3" name="Місце для вертикального тексту 2">
            <a:extLst>
              <a:ext uri="{FF2B5EF4-FFF2-40B4-BE49-F238E27FC236}">
                <a16:creationId xmlns:a16="http://schemas.microsoft.com/office/drawing/2014/main" id="{11E82B7C-7EFF-4881-876A-B2A9F0F1AEA9}"/>
              </a:ext>
            </a:extLst>
          </p:cNvPr>
          <p:cNvSpPr>
            <a:spLocks noGrp="1"/>
          </p:cNvSpPr>
          <p:nvPr>
            <p:ph type="body" orient="vert" idx="1"/>
          </p:nvPr>
        </p:nvSpPr>
        <p:spPr>
          <a:xfrm>
            <a:off x="838200" y="365125"/>
            <a:ext cx="7734300" cy="5811838"/>
          </a:xfrm>
        </p:spPr>
        <p:txBody>
          <a:bodyPr vert="eaVe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a:extLst>
              <a:ext uri="{FF2B5EF4-FFF2-40B4-BE49-F238E27FC236}">
                <a16:creationId xmlns:a16="http://schemas.microsoft.com/office/drawing/2014/main" id="{A8418859-70A1-4F87-A521-341A7B9D8286}"/>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5" name="Місце для нижнього колонтитула 4">
            <a:extLst>
              <a:ext uri="{FF2B5EF4-FFF2-40B4-BE49-F238E27FC236}">
                <a16:creationId xmlns:a16="http://schemas.microsoft.com/office/drawing/2014/main" id="{29D7F191-1AE6-4C60-9EEE-60A7D771B1CF}"/>
              </a:ext>
            </a:extLst>
          </p:cNvPr>
          <p:cNvSpPr>
            <a:spLocks noGrp="1"/>
          </p:cNvSpPr>
          <p:nvPr>
            <p:ph type="ftr" sz="quarter" idx="11"/>
          </p:nvPr>
        </p:nvSpPr>
        <p:spPr/>
        <p:txBody>
          <a:bodyPr/>
          <a:lstStyle/>
          <a:p>
            <a:endParaRPr lang="uk-UA"/>
          </a:p>
        </p:txBody>
      </p:sp>
      <p:sp>
        <p:nvSpPr>
          <p:cNvPr id="6" name="Місце для номера слайда 5">
            <a:extLst>
              <a:ext uri="{FF2B5EF4-FFF2-40B4-BE49-F238E27FC236}">
                <a16:creationId xmlns:a16="http://schemas.microsoft.com/office/drawing/2014/main" id="{B044E30E-7CFD-421A-A43C-E3F11D699529}"/>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122483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 та вмі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EF254F-056A-4747-8E45-AB5C6E8657D0}"/>
              </a:ext>
            </a:extLst>
          </p:cNvPr>
          <p:cNvSpPr>
            <a:spLocks noGrp="1"/>
          </p:cNvSpPr>
          <p:nvPr>
            <p:ph type="title"/>
          </p:nvPr>
        </p:nvSpPr>
        <p:spPr/>
        <p:txBody>
          <a:bodyPr/>
          <a:lstStyle/>
          <a:p>
            <a:r>
              <a:rPr lang="uk-UA"/>
              <a:t>Клацніть, щоб редагувати стиль зразка заголовка</a:t>
            </a:r>
          </a:p>
        </p:txBody>
      </p:sp>
      <p:sp>
        <p:nvSpPr>
          <p:cNvPr id="3" name="Місце для вмісту 2">
            <a:extLst>
              <a:ext uri="{FF2B5EF4-FFF2-40B4-BE49-F238E27FC236}">
                <a16:creationId xmlns:a16="http://schemas.microsoft.com/office/drawing/2014/main" id="{26DE95F0-E5D5-4D5A-AD94-94AA9E60D0C5}"/>
              </a:ext>
            </a:extLst>
          </p:cNvPr>
          <p:cNvSpPr>
            <a:spLocks noGrp="1"/>
          </p:cNvSpPr>
          <p:nvPr>
            <p:ph idx="1"/>
          </p:nvPr>
        </p:nvSpPr>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a:extLst>
              <a:ext uri="{FF2B5EF4-FFF2-40B4-BE49-F238E27FC236}">
                <a16:creationId xmlns:a16="http://schemas.microsoft.com/office/drawing/2014/main" id="{D7C2143F-B502-491D-A899-D967EB02C2D8}"/>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5" name="Місце для нижнього колонтитула 4">
            <a:extLst>
              <a:ext uri="{FF2B5EF4-FFF2-40B4-BE49-F238E27FC236}">
                <a16:creationId xmlns:a16="http://schemas.microsoft.com/office/drawing/2014/main" id="{7E6937E7-29F6-459F-8C16-99D69871C62F}"/>
              </a:ext>
            </a:extLst>
          </p:cNvPr>
          <p:cNvSpPr>
            <a:spLocks noGrp="1"/>
          </p:cNvSpPr>
          <p:nvPr>
            <p:ph type="ftr" sz="quarter" idx="11"/>
          </p:nvPr>
        </p:nvSpPr>
        <p:spPr/>
        <p:txBody>
          <a:bodyPr/>
          <a:lstStyle/>
          <a:p>
            <a:endParaRPr lang="uk-UA"/>
          </a:p>
        </p:txBody>
      </p:sp>
      <p:sp>
        <p:nvSpPr>
          <p:cNvPr id="6" name="Місце для номера слайда 5">
            <a:extLst>
              <a:ext uri="{FF2B5EF4-FFF2-40B4-BE49-F238E27FC236}">
                <a16:creationId xmlns:a16="http://schemas.microsoft.com/office/drawing/2014/main" id="{2564078C-D9FB-480A-A40B-35BDFA264E1C}"/>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428534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Назва розділу">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320A82-8869-4F22-907A-247CD69ECB98}"/>
              </a:ext>
            </a:extLst>
          </p:cNvPr>
          <p:cNvSpPr>
            <a:spLocks noGrp="1"/>
          </p:cNvSpPr>
          <p:nvPr>
            <p:ph type="title"/>
          </p:nvPr>
        </p:nvSpPr>
        <p:spPr>
          <a:xfrm>
            <a:off x="831850" y="1709738"/>
            <a:ext cx="10515600" cy="2852737"/>
          </a:xfrm>
        </p:spPr>
        <p:txBody>
          <a:bodyPr anchor="b"/>
          <a:lstStyle>
            <a:lvl1pPr>
              <a:defRPr sz="6000"/>
            </a:lvl1pPr>
          </a:lstStyle>
          <a:p>
            <a:r>
              <a:rPr lang="uk-UA"/>
              <a:t>Клацніть, щоб редагувати стиль зразка заголовка</a:t>
            </a:r>
          </a:p>
        </p:txBody>
      </p:sp>
      <p:sp>
        <p:nvSpPr>
          <p:cNvPr id="3" name="Місце для тексту 2">
            <a:extLst>
              <a:ext uri="{FF2B5EF4-FFF2-40B4-BE49-F238E27FC236}">
                <a16:creationId xmlns:a16="http://schemas.microsoft.com/office/drawing/2014/main" id="{9B964D48-3986-4F7D-92CC-CE18DC3CEF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uk-UA"/>
              <a:t>Клацніть, щоб відредагувати стилі зразків тексту</a:t>
            </a:r>
          </a:p>
        </p:txBody>
      </p:sp>
      <p:sp>
        <p:nvSpPr>
          <p:cNvPr id="4" name="Місце для дати 3">
            <a:extLst>
              <a:ext uri="{FF2B5EF4-FFF2-40B4-BE49-F238E27FC236}">
                <a16:creationId xmlns:a16="http://schemas.microsoft.com/office/drawing/2014/main" id="{7B4C9971-FF42-436E-AAE8-FA30B6469859}"/>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5" name="Місце для нижнього колонтитула 4">
            <a:extLst>
              <a:ext uri="{FF2B5EF4-FFF2-40B4-BE49-F238E27FC236}">
                <a16:creationId xmlns:a16="http://schemas.microsoft.com/office/drawing/2014/main" id="{D7A7DFD4-CA8D-4479-A67A-BDD66F947845}"/>
              </a:ext>
            </a:extLst>
          </p:cNvPr>
          <p:cNvSpPr>
            <a:spLocks noGrp="1"/>
          </p:cNvSpPr>
          <p:nvPr>
            <p:ph type="ftr" sz="quarter" idx="11"/>
          </p:nvPr>
        </p:nvSpPr>
        <p:spPr/>
        <p:txBody>
          <a:bodyPr/>
          <a:lstStyle/>
          <a:p>
            <a:endParaRPr lang="uk-UA"/>
          </a:p>
        </p:txBody>
      </p:sp>
      <p:sp>
        <p:nvSpPr>
          <p:cNvPr id="6" name="Місце для номера слайда 5">
            <a:extLst>
              <a:ext uri="{FF2B5EF4-FFF2-40B4-BE49-F238E27FC236}">
                <a16:creationId xmlns:a16="http://schemas.microsoft.com/office/drawing/2014/main" id="{47C5AC30-CBDC-4C06-9CC0-040D67CDE939}"/>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40063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6EA3B2-6A32-43B7-A7EE-43AEB717C97D}"/>
              </a:ext>
            </a:extLst>
          </p:cNvPr>
          <p:cNvSpPr>
            <a:spLocks noGrp="1"/>
          </p:cNvSpPr>
          <p:nvPr>
            <p:ph type="title"/>
          </p:nvPr>
        </p:nvSpPr>
        <p:spPr/>
        <p:txBody>
          <a:bodyPr/>
          <a:lstStyle/>
          <a:p>
            <a:r>
              <a:rPr lang="uk-UA"/>
              <a:t>Клацніть, щоб редагувати стиль зразка заголовка</a:t>
            </a:r>
          </a:p>
        </p:txBody>
      </p:sp>
      <p:sp>
        <p:nvSpPr>
          <p:cNvPr id="3" name="Місце для вмісту 2">
            <a:extLst>
              <a:ext uri="{FF2B5EF4-FFF2-40B4-BE49-F238E27FC236}">
                <a16:creationId xmlns:a16="http://schemas.microsoft.com/office/drawing/2014/main" id="{D9493AB8-B707-45E3-B987-58FD4E277FB0}"/>
              </a:ext>
            </a:extLst>
          </p:cNvPr>
          <p:cNvSpPr>
            <a:spLocks noGrp="1"/>
          </p:cNvSpPr>
          <p:nvPr>
            <p:ph sz="half" idx="1"/>
          </p:nvPr>
        </p:nvSpPr>
        <p:spPr>
          <a:xfrm>
            <a:off x="838200" y="1825625"/>
            <a:ext cx="5181600" cy="435133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вмісту 3">
            <a:extLst>
              <a:ext uri="{FF2B5EF4-FFF2-40B4-BE49-F238E27FC236}">
                <a16:creationId xmlns:a16="http://schemas.microsoft.com/office/drawing/2014/main" id="{CED1D990-F6DB-4315-83A2-29854D3BD640}"/>
              </a:ext>
            </a:extLst>
          </p:cNvPr>
          <p:cNvSpPr>
            <a:spLocks noGrp="1"/>
          </p:cNvSpPr>
          <p:nvPr>
            <p:ph sz="half" idx="2"/>
          </p:nvPr>
        </p:nvSpPr>
        <p:spPr>
          <a:xfrm>
            <a:off x="6172200" y="1825625"/>
            <a:ext cx="5181600" cy="435133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дати 4">
            <a:extLst>
              <a:ext uri="{FF2B5EF4-FFF2-40B4-BE49-F238E27FC236}">
                <a16:creationId xmlns:a16="http://schemas.microsoft.com/office/drawing/2014/main" id="{067BBC1E-8BEC-4B1A-BB52-FF13BF18916A}"/>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6" name="Місце для нижнього колонтитула 5">
            <a:extLst>
              <a:ext uri="{FF2B5EF4-FFF2-40B4-BE49-F238E27FC236}">
                <a16:creationId xmlns:a16="http://schemas.microsoft.com/office/drawing/2014/main" id="{01ABFB6E-217C-4422-A215-2FC63D1C1AD0}"/>
              </a:ext>
            </a:extLst>
          </p:cNvPr>
          <p:cNvSpPr>
            <a:spLocks noGrp="1"/>
          </p:cNvSpPr>
          <p:nvPr>
            <p:ph type="ftr" sz="quarter" idx="11"/>
          </p:nvPr>
        </p:nvSpPr>
        <p:spPr/>
        <p:txBody>
          <a:bodyPr/>
          <a:lstStyle/>
          <a:p>
            <a:endParaRPr lang="uk-UA"/>
          </a:p>
        </p:txBody>
      </p:sp>
      <p:sp>
        <p:nvSpPr>
          <p:cNvPr id="7" name="Місце для номера слайда 6">
            <a:extLst>
              <a:ext uri="{FF2B5EF4-FFF2-40B4-BE49-F238E27FC236}">
                <a16:creationId xmlns:a16="http://schemas.microsoft.com/office/drawing/2014/main" id="{4C2000CA-3120-4AE3-BB8A-A20AE86BC5BC}"/>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2681925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CCC36-AD23-449C-9568-27E91D0BBD82}"/>
              </a:ext>
            </a:extLst>
          </p:cNvPr>
          <p:cNvSpPr>
            <a:spLocks noGrp="1"/>
          </p:cNvSpPr>
          <p:nvPr>
            <p:ph type="title"/>
          </p:nvPr>
        </p:nvSpPr>
        <p:spPr>
          <a:xfrm>
            <a:off x="839788" y="365125"/>
            <a:ext cx="10515600" cy="1325563"/>
          </a:xfrm>
        </p:spPr>
        <p:txBody>
          <a:bodyPr/>
          <a:lstStyle/>
          <a:p>
            <a:r>
              <a:rPr lang="uk-UA"/>
              <a:t>Клацніть, щоб редагувати стиль зразка заголовка</a:t>
            </a:r>
          </a:p>
        </p:txBody>
      </p:sp>
      <p:sp>
        <p:nvSpPr>
          <p:cNvPr id="3" name="Місце для тексту 2">
            <a:extLst>
              <a:ext uri="{FF2B5EF4-FFF2-40B4-BE49-F238E27FC236}">
                <a16:creationId xmlns:a16="http://schemas.microsoft.com/office/drawing/2014/main" id="{95E3EE78-E0F7-400D-A6F8-CD53D2F91E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4" name="Місце для вмісту 3">
            <a:extLst>
              <a:ext uri="{FF2B5EF4-FFF2-40B4-BE49-F238E27FC236}">
                <a16:creationId xmlns:a16="http://schemas.microsoft.com/office/drawing/2014/main" id="{1913C45C-B300-4EC7-870D-0D256A7A47BE}"/>
              </a:ext>
            </a:extLst>
          </p:cNvPr>
          <p:cNvSpPr>
            <a:spLocks noGrp="1"/>
          </p:cNvSpPr>
          <p:nvPr>
            <p:ph sz="half" idx="2"/>
          </p:nvPr>
        </p:nvSpPr>
        <p:spPr>
          <a:xfrm>
            <a:off x="839788" y="2505075"/>
            <a:ext cx="5157787" cy="368458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тексту 4">
            <a:extLst>
              <a:ext uri="{FF2B5EF4-FFF2-40B4-BE49-F238E27FC236}">
                <a16:creationId xmlns:a16="http://schemas.microsoft.com/office/drawing/2014/main" id="{BA9C0295-7DD3-452F-89F9-5F5F5D7DCE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6" name="Місце для вмісту 5">
            <a:extLst>
              <a:ext uri="{FF2B5EF4-FFF2-40B4-BE49-F238E27FC236}">
                <a16:creationId xmlns:a16="http://schemas.microsoft.com/office/drawing/2014/main" id="{377F3A80-940D-4A7E-B899-44D73CCF4190}"/>
              </a:ext>
            </a:extLst>
          </p:cNvPr>
          <p:cNvSpPr>
            <a:spLocks noGrp="1"/>
          </p:cNvSpPr>
          <p:nvPr>
            <p:ph sz="quarter" idx="4"/>
          </p:nvPr>
        </p:nvSpPr>
        <p:spPr>
          <a:xfrm>
            <a:off x="6172200" y="2505075"/>
            <a:ext cx="5183188" cy="368458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7" name="Місце для дати 6">
            <a:extLst>
              <a:ext uri="{FF2B5EF4-FFF2-40B4-BE49-F238E27FC236}">
                <a16:creationId xmlns:a16="http://schemas.microsoft.com/office/drawing/2014/main" id="{CDC6EDE6-BE8B-4097-AE1E-723ABE4A1259}"/>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8" name="Місце для нижнього колонтитула 7">
            <a:extLst>
              <a:ext uri="{FF2B5EF4-FFF2-40B4-BE49-F238E27FC236}">
                <a16:creationId xmlns:a16="http://schemas.microsoft.com/office/drawing/2014/main" id="{7BE0F2C8-47D6-457C-AFC1-9F6F2450DD42}"/>
              </a:ext>
            </a:extLst>
          </p:cNvPr>
          <p:cNvSpPr>
            <a:spLocks noGrp="1"/>
          </p:cNvSpPr>
          <p:nvPr>
            <p:ph type="ftr" sz="quarter" idx="11"/>
          </p:nvPr>
        </p:nvSpPr>
        <p:spPr/>
        <p:txBody>
          <a:bodyPr/>
          <a:lstStyle/>
          <a:p>
            <a:endParaRPr lang="uk-UA"/>
          </a:p>
        </p:txBody>
      </p:sp>
      <p:sp>
        <p:nvSpPr>
          <p:cNvPr id="9" name="Місце для номера слайда 8">
            <a:extLst>
              <a:ext uri="{FF2B5EF4-FFF2-40B4-BE49-F238E27FC236}">
                <a16:creationId xmlns:a16="http://schemas.microsoft.com/office/drawing/2014/main" id="{075D7F89-D503-4191-BED7-34C14D1A648F}"/>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1022287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43D8C7-ADFC-4B47-B615-EBE4E175369C}"/>
              </a:ext>
            </a:extLst>
          </p:cNvPr>
          <p:cNvSpPr>
            <a:spLocks noGrp="1"/>
          </p:cNvSpPr>
          <p:nvPr>
            <p:ph type="title"/>
          </p:nvPr>
        </p:nvSpPr>
        <p:spPr/>
        <p:txBody>
          <a:bodyPr/>
          <a:lstStyle/>
          <a:p>
            <a:r>
              <a:rPr lang="uk-UA"/>
              <a:t>Клацніть, щоб редагувати стиль зразка заголовка</a:t>
            </a:r>
          </a:p>
        </p:txBody>
      </p:sp>
      <p:sp>
        <p:nvSpPr>
          <p:cNvPr id="3" name="Місце для дати 2">
            <a:extLst>
              <a:ext uri="{FF2B5EF4-FFF2-40B4-BE49-F238E27FC236}">
                <a16:creationId xmlns:a16="http://schemas.microsoft.com/office/drawing/2014/main" id="{5A2D8116-563F-4DB4-AF04-D49018AE180B}"/>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4" name="Місце для нижнього колонтитула 3">
            <a:extLst>
              <a:ext uri="{FF2B5EF4-FFF2-40B4-BE49-F238E27FC236}">
                <a16:creationId xmlns:a16="http://schemas.microsoft.com/office/drawing/2014/main" id="{5091BCC8-9FAE-4F17-A738-F2DDCEA8614D}"/>
              </a:ext>
            </a:extLst>
          </p:cNvPr>
          <p:cNvSpPr>
            <a:spLocks noGrp="1"/>
          </p:cNvSpPr>
          <p:nvPr>
            <p:ph type="ftr" sz="quarter" idx="11"/>
          </p:nvPr>
        </p:nvSpPr>
        <p:spPr/>
        <p:txBody>
          <a:bodyPr/>
          <a:lstStyle/>
          <a:p>
            <a:endParaRPr lang="uk-UA"/>
          </a:p>
        </p:txBody>
      </p:sp>
      <p:sp>
        <p:nvSpPr>
          <p:cNvPr id="5" name="Місце для номера слайда 4">
            <a:extLst>
              <a:ext uri="{FF2B5EF4-FFF2-40B4-BE49-F238E27FC236}">
                <a16:creationId xmlns:a16="http://schemas.microsoft.com/office/drawing/2014/main" id="{FF27CA8E-CF29-410C-B42D-F67E9A86FA05}"/>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8264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Місце для дати 1">
            <a:extLst>
              <a:ext uri="{FF2B5EF4-FFF2-40B4-BE49-F238E27FC236}">
                <a16:creationId xmlns:a16="http://schemas.microsoft.com/office/drawing/2014/main" id="{E5A58F37-A9D1-45C4-AA2C-0951145A30CE}"/>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3" name="Місце для нижнього колонтитула 2">
            <a:extLst>
              <a:ext uri="{FF2B5EF4-FFF2-40B4-BE49-F238E27FC236}">
                <a16:creationId xmlns:a16="http://schemas.microsoft.com/office/drawing/2014/main" id="{769C982F-5946-4E21-9904-5FC643C87585}"/>
              </a:ext>
            </a:extLst>
          </p:cNvPr>
          <p:cNvSpPr>
            <a:spLocks noGrp="1"/>
          </p:cNvSpPr>
          <p:nvPr>
            <p:ph type="ftr" sz="quarter" idx="11"/>
          </p:nvPr>
        </p:nvSpPr>
        <p:spPr/>
        <p:txBody>
          <a:bodyPr/>
          <a:lstStyle/>
          <a:p>
            <a:endParaRPr lang="uk-UA"/>
          </a:p>
        </p:txBody>
      </p:sp>
      <p:sp>
        <p:nvSpPr>
          <p:cNvPr id="4" name="Місце для номера слайда 3">
            <a:extLst>
              <a:ext uri="{FF2B5EF4-FFF2-40B4-BE49-F238E27FC236}">
                <a16:creationId xmlns:a16="http://schemas.microsoft.com/office/drawing/2014/main" id="{0FD2555E-76EE-47B9-83E6-4F1D6361ED1C}"/>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1353273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 підпис">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3F5536-E563-4702-A04A-ABF2F2C40200}"/>
              </a:ext>
            </a:extLst>
          </p:cNvPr>
          <p:cNvSpPr>
            <a:spLocks noGrp="1"/>
          </p:cNvSpPr>
          <p:nvPr>
            <p:ph type="title"/>
          </p:nvPr>
        </p:nvSpPr>
        <p:spPr>
          <a:xfrm>
            <a:off x="839788" y="457200"/>
            <a:ext cx="3932237" cy="1600200"/>
          </a:xfrm>
        </p:spPr>
        <p:txBody>
          <a:bodyPr anchor="b"/>
          <a:lstStyle>
            <a:lvl1pPr>
              <a:defRPr sz="3200"/>
            </a:lvl1pPr>
          </a:lstStyle>
          <a:p>
            <a:r>
              <a:rPr lang="uk-UA"/>
              <a:t>Клацніть, щоб редагувати стиль зразка заголовка</a:t>
            </a:r>
          </a:p>
        </p:txBody>
      </p:sp>
      <p:sp>
        <p:nvSpPr>
          <p:cNvPr id="3" name="Місце для вмісту 2">
            <a:extLst>
              <a:ext uri="{FF2B5EF4-FFF2-40B4-BE49-F238E27FC236}">
                <a16:creationId xmlns:a16="http://schemas.microsoft.com/office/drawing/2014/main" id="{9ADE78DC-CE4A-419D-B2EB-3B4E8B7F7E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тексту 3">
            <a:extLst>
              <a:ext uri="{FF2B5EF4-FFF2-40B4-BE49-F238E27FC236}">
                <a16:creationId xmlns:a16="http://schemas.microsoft.com/office/drawing/2014/main" id="{0394353E-6C9E-4B54-988B-AF5E9816E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Місце для дати 4">
            <a:extLst>
              <a:ext uri="{FF2B5EF4-FFF2-40B4-BE49-F238E27FC236}">
                <a16:creationId xmlns:a16="http://schemas.microsoft.com/office/drawing/2014/main" id="{8F01E5C2-F249-4CA6-BA6E-F13F85EF992C}"/>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6" name="Місце для нижнього колонтитула 5">
            <a:extLst>
              <a:ext uri="{FF2B5EF4-FFF2-40B4-BE49-F238E27FC236}">
                <a16:creationId xmlns:a16="http://schemas.microsoft.com/office/drawing/2014/main" id="{973F970F-AEDB-4E87-8FD3-9C4D9FFAE146}"/>
              </a:ext>
            </a:extLst>
          </p:cNvPr>
          <p:cNvSpPr>
            <a:spLocks noGrp="1"/>
          </p:cNvSpPr>
          <p:nvPr>
            <p:ph type="ftr" sz="quarter" idx="11"/>
          </p:nvPr>
        </p:nvSpPr>
        <p:spPr/>
        <p:txBody>
          <a:bodyPr/>
          <a:lstStyle/>
          <a:p>
            <a:endParaRPr lang="uk-UA"/>
          </a:p>
        </p:txBody>
      </p:sp>
      <p:sp>
        <p:nvSpPr>
          <p:cNvPr id="7" name="Місце для номера слайда 6">
            <a:extLst>
              <a:ext uri="{FF2B5EF4-FFF2-40B4-BE49-F238E27FC236}">
                <a16:creationId xmlns:a16="http://schemas.microsoft.com/office/drawing/2014/main" id="{C33C733D-B863-4223-9FA5-5437F69DF0AD}"/>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3868192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і підпис">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466F24-2CE5-4538-B1E7-566984841C23}"/>
              </a:ext>
            </a:extLst>
          </p:cNvPr>
          <p:cNvSpPr>
            <a:spLocks noGrp="1"/>
          </p:cNvSpPr>
          <p:nvPr>
            <p:ph type="title"/>
          </p:nvPr>
        </p:nvSpPr>
        <p:spPr>
          <a:xfrm>
            <a:off x="839788" y="457200"/>
            <a:ext cx="3932237" cy="1600200"/>
          </a:xfrm>
        </p:spPr>
        <p:txBody>
          <a:bodyPr anchor="b"/>
          <a:lstStyle>
            <a:lvl1pPr>
              <a:defRPr sz="3200"/>
            </a:lvl1pPr>
          </a:lstStyle>
          <a:p>
            <a:r>
              <a:rPr lang="uk-UA"/>
              <a:t>Клацніть, щоб редагувати стиль зразка заголовка</a:t>
            </a:r>
          </a:p>
        </p:txBody>
      </p:sp>
      <p:sp>
        <p:nvSpPr>
          <p:cNvPr id="3" name="Місце для зображення 2">
            <a:extLst>
              <a:ext uri="{FF2B5EF4-FFF2-40B4-BE49-F238E27FC236}">
                <a16:creationId xmlns:a16="http://schemas.microsoft.com/office/drawing/2014/main" id="{9AE146DE-762B-4FF0-BA4B-8F25533183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Місце для тексту 3">
            <a:extLst>
              <a:ext uri="{FF2B5EF4-FFF2-40B4-BE49-F238E27FC236}">
                <a16:creationId xmlns:a16="http://schemas.microsoft.com/office/drawing/2014/main" id="{889A4089-D8F9-4757-B1F0-636313846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Місце для дати 4">
            <a:extLst>
              <a:ext uri="{FF2B5EF4-FFF2-40B4-BE49-F238E27FC236}">
                <a16:creationId xmlns:a16="http://schemas.microsoft.com/office/drawing/2014/main" id="{2967779A-9ABA-4C4D-A232-BB0B50E738C2}"/>
              </a:ext>
            </a:extLst>
          </p:cNvPr>
          <p:cNvSpPr>
            <a:spLocks noGrp="1"/>
          </p:cNvSpPr>
          <p:nvPr>
            <p:ph type="dt" sz="half" idx="10"/>
          </p:nvPr>
        </p:nvSpPr>
        <p:spPr/>
        <p:txBody>
          <a:bodyPr/>
          <a:lstStyle/>
          <a:p>
            <a:fld id="{2A05E528-2772-4CFC-91D1-A0D4AF1FAF35}" type="datetimeFigureOut">
              <a:rPr lang="uk-UA" smtClean="0"/>
              <a:t>15.11.2024</a:t>
            </a:fld>
            <a:endParaRPr lang="uk-UA"/>
          </a:p>
        </p:txBody>
      </p:sp>
      <p:sp>
        <p:nvSpPr>
          <p:cNvPr id="6" name="Місце для нижнього колонтитула 5">
            <a:extLst>
              <a:ext uri="{FF2B5EF4-FFF2-40B4-BE49-F238E27FC236}">
                <a16:creationId xmlns:a16="http://schemas.microsoft.com/office/drawing/2014/main" id="{5B59C83D-8BFC-4DC9-ABB8-E7E760525509}"/>
              </a:ext>
            </a:extLst>
          </p:cNvPr>
          <p:cNvSpPr>
            <a:spLocks noGrp="1"/>
          </p:cNvSpPr>
          <p:nvPr>
            <p:ph type="ftr" sz="quarter" idx="11"/>
          </p:nvPr>
        </p:nvSpPr>
        <p:spPr/>
        <p:txBody>
          <a:bodyPr/>
          <a:lstStyle/>
          <a:p>
            <a:endParaRPr lang="uk-UA"/>
          </a:p>
        </p:txBody>
      </p:sp>
      <p:sp>
        <p:nvSpPr>
          <p:cNvPr id="7" name="Місце для номера слайда 6">
            <a:extLst>
              <a:ext uri="{FF2B5EF4-FFF2-40B4-BE49-F238E27FC236}">
                <a16:creationId xmlns:a16="http://schemas.microsoft.com/office/drawing/2014/main" id="{FE585105-E991-4768-9BF7-F3D710B41C93}"/>
              </a:ext>
            </a:extLst>
          </p:cNvPr>
          <p:cNvSpPr>
            <a:spLocks noGrp="1"/>
          </p:cNvSpPr>
          <p:nvPr>
            <p:ph type="sldNum" sz="quarter" idx="12"/>
          </p:nvPr>
        </p:nvSpPr>
        <p:spPr/>
        <p:txBody>
          <a:bodyPr/>
          <a:lstStyle/>
          <a:p>
            <a:fld id="{79D7E1C5-B5A6-4900-A980-DDF3D13E0312}" type="slidenum">
              <a:rPr lang="uk-UA" smtClean="0"/>
              <a:t>‹№›</a:t>
            </a:fld>
            <a:endParaRPr lang="uk-UA"/>
          </a:p>
        </p:txBody>
      </p:sp>
    </p:spTree>
    <p:extLst>
      <p:ext uri="{BB962C8B-B14F-4D97-AF65-F5344CB8AC3E}">
        <p14:creationId xmlns:p14="http://schemas.microsoft.com/office/powerpoint/2010/main" val="216255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a:extLst>
              <a:ext uri="{FF2B5EF4-FFF2-40B4-BE49-F238E27FC236}">
                <a16:creationId xmlns:a16="http://schemas.microsoft.com/office/drawing/2014/main" id="{344FD237-96A6-4588-B823-41E43398A8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uk-UA"/>
              <a:t>Клацніть, щоб редагувати стиль зразка заголовка</a:t>
            </a:r>
          </a:p>
        </p:txBody>
      </p:sp>
      <p:sp>
        <p:nvSpPr>
          <p:cNvPr id="3" name="Місце для тексту 2">
            <a:extLst>
              <a:ext uri="{FF2B5EF4-FFF2-40B4-BE49-F238E27FC236}">
                <a16:creationId xmlns:a16="http://schemas.microsoft.com/office/drawing/2014/main" id="{6B49FBE8-2F00-463D-95ED-179B3D870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a:extLst>
              <a:ext uri="{FF2B5EF4-FFF2-40B4-BE49-F238E27FC236}">
                <a16:creationId xmlns:a16="http://schemas.microsoft.com/office/drawing/2014/main" id="{A038FC4F-2472-4B84-9C0B-64746B35A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5E528-2772-4CFC-91D1-A0D4AF1FAF35}" type="datetimeFigureOut">
              <a:rPr lang="uk-UA" smtClean="0"/>
              <a:t>15.11.2024</a:t>
            </a:fld>
            <a:endParaRPr lang="uk-UA"/>
          </a:p>
        </p:txBody>
      </p:sp>
      <p:sp>
        <p:nvSpPr>
          <p:cNvPr id="5" name="Місце для нижнього колонтитула 4">
            <a:extLst>
              <a:ext uri="{FF2B5EF4-FFF2-40B4-BE49-F238E27FC236}">
                <a16:creationId xmlns:a16="http://schemas.microsoft.com/office/drawing/2014/main" id="{5FD8D1DF-9BF7-4849-AF8E-31B73BFA9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Місце для номера слайда 5">
            <a:extLst>
              <a:ext uri="{FF2B5EF4-FFF2-40B4-BE49-F238E27FC236}">
                <a16:creationId xmlns:a16="http://schemas.microsoft.com/office/drawing/2014/main" id="{3C4FD904-A021-4F66-A171-1E8E8AC42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D7E1C5-B5A6-4900-A980-DDF3D13E0312}" type="slidenum">
              <a:rPr lang="uk-UA" smtClean="0"/>
              <a:t>‹№›</a:t>
            </a:fld>
            <a:endParaRPr lang="uk-UA"/>
          </a:p>
        </p:txBody>
      </p:sp>
    </p:spTree>
    <p:extLst>
      <p:ext uri="{BB962C8B-B14F-4D97-AF65-F5344CB8AC3E}">
        <p14:creationId xmlns:p14="http://schemas.microsoft.com/office/powerpoint/2010/main" val="2871530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D9C242-000D-4168-B709-9D3485E274AF}"/>
              </a:ext>
            </a:extLst>
          </p:cNvPr>
          <p:cNvSpPr>
            <a:spLocks noGrp="1"/>
          </p:cNvSpPr>
          <p:nvPr>
            <p:ph type="ctrTitle"/>
          </p:nvPr>
        </p:nvSpPr>
        <p:spPr/>
        <p:txBody>
          <a:bodyPr>
            <a:normAutofit fontScale="90000"/>
          </a:bodyPr>
          <a:lstStyle/>
          <a:p>
            <a:r>
              <a:rPr lang="uk-UA" b="1" dirty="0"/>
              <a:t>САМОСТІЙНА РОБОТА</a:t>
            </a:r>
            <a:br>
              <a:rPr lang="en-US" dirty="0"/>
            </a:br>
            <a:r>
              <a:rPr lang="uk-UA" sz="4900" dirty="0"/>
              <a:t>на тему: «</a:t>
            </a:r>
            <a:r>
              <a:rPr lang="ru-RU" sz="4900" dirty="0" err="1"/>
              <a:t>Класифікація</a:t>
            </a:r>
            <a:r>
              <a:rPr lang="ru-RU" sz="4900" dirty="0"/>
              <a:t> </a:t>
            </a:r>
            <a:r>
              <a:rPr lang="ru-RU" sz="4900" dirty="0" err="1"/>
              <a:t>зображень</a:t>
            </a:r>
            <a:r>
              <a:rPr lang="ru-RU" sz="4900" dirty="0"/>
              <a:t> за </a:t>
            </a:r>
            <a:r>
              <a:rPr lang="ru-RU" sz="4900" dirty="0" err="1"/>
              <a:t>допомогою</a:t>
            </a:r>
            <a:r>
              <a:rPr lang="ru-RU" sz="4900" dirty="0"/>
              <a:t> </a:t>
            </a:r>
            <a:r>
              <a:rPr lang="ru-RU" sz="4900" dirty="0" err="1"/>
              <a:t>згорткової</a:t>
            </a:r>
            <a:r>
              <a:rPr lang="ru-RU" sz="4900" dirty="0"/>
              <a:t> </a:t>
            </a:r>
            <a:r>
              <a:rPr lang="ru-RU" sz="4900" dirty="0" err="1"/>
              <a:t>нейронної</a:t>
            </a:r>
            <a:r>
              <a:rPr lang="ru-RU" sz="4900" dirty="0"/>
              <a:t> </a:t>
            </a:r>
            <a:r>
              <a:rPr lang="ru-RU" sz="4900" dirty="0" err="1"/>
              <a:t>мережі</a:t>
            </a:r>
            <a:r>
              <a:rPr lang="ru-RU" sz="4900" dirty="0"/>
              <a:t> (CNN) на </a:t>
            </a:r>
            <a:r>
              <a:rPr lang="ru-RU" sz="4900" dirty="0" err="1"/>
              <a:t>наборі</a:t>
            </a:r>
            <a:r>
              <a:rPr lang="ru-RU" sz="4900" dirty="0"/>
              <a:t> </a:t>
            </a:r>
            <a:r>
              <a:rPr lang="ru-RU" sz="4900" dirty="0" err="1"/>
              <a:t>даних</a:t>
            </a:r>
            <a:r>
              <a:rPr lang="ru-RU" sz="4900" dirty="0"/>
              <a:t> CIFAR-10</a:t>
            </a:r>
            <a:r>
              <a:rPr lang="uk-UA" sz="4900" dirty="0"/>
              <a:t>»</a:t>
            </a:r>
            <a:endParaRPr lang="uk-UA" dirty="0"/>
          </a:p>
        </p:txBody>
      </p:sp>
      <p:sp>
        <p:nvSpPr>
          <p:cNvPr id="3" name="Підзаголовок 2">
            <a:extLst>
              <a:ext uri="{FF2B5EF4-FFF2-40B4-BE49-F238E27FC236}">
                <a16:creationId xmlns:a16="http://schemas.microsoft.com/office/drawing/2014/main" id="{4C9B3F8F-42AC-4952-BC78-274F9B278F87}"/>
              </a:ext>
            </a:extLst>
          </p:cNvPr>
          <p:cNvSpPr>
            <a:spLocks noGrp="1"/>
          </p:cNvSpPr>
          <p:nvPr>
            <p:ph type="subTitle" idx="1"/>
          </p:nvPr>
        </p:nvSpPr>
        <p:spPr>
          <a:xfrm>
            <a:off x="6236121" y="6154557"/>
            <a:ext cx="5955879" cy="397920"/>
          </a:xfrm>
        </p:spPr>
        <p:txBody>
          <a:bodyPr>
            <a:normAutofit lnSpcReduction="10000"/>
          </a:bodyPr>
          <a:lstStyle/>
          <a:p>
            <a:r>
              <a:rPr lang="uk-UA" dirty="0"/>
              <a:t>Автор: Крушельницький Святослав, КНШІ-31</a:t>
            </a:r>
          </a:p>
        </p:txBody>
      </p:sp>
    </p:spTree>
    <p:extLst>
      <p:ext uri="{BB962C8B-B14F-4D97-AF65-F5344CB8AC3E}">
        <p14:creationId xmlns:p14="http://schemas.microsoft.com/office/powerpoint/2010/main" val="13650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05ED38-49E1-416C-A52F-0F0A603FE484}"/>
              </a:ext>
            </a:extLst>
          </p:cNvPr>
          <p:cNvSpPr>
            <a:spLocks noGrp="1"/>
          </p:cNvSpPr>
          <p:nvPr>
            <p:ph type="title"/>
          </p:nvPr>
        </p:nvSpPr>
        <p:spPr>
          <a:xfrm>
            <a:off x="838200" y="154110"/>
            <a:ext cx="10515600" cy="1325563"/>
          </a:xfrm>
        </p:spPr>
        <p:txBody>
          <a:bodyPr/>
          <a:lstStyle/>
          <a:p>
            <a:r>
              <a:rPr lang="uk-UA" b="1" dirty="0"/>
              <a:t>Що таке </a:t>
            </a:r>
            <a:r>
              <a:rPr lang="en-US" b="1" dirty="0"/>
              <a:t>CNN?</a:t>
            </a:r>
            <a:endParaRPr lang="uk-UA" dirty="0"/>
          </a:p>
        </p:txBody>
      </p:sp>
      <p:sp>
        <p:nvSpPr>
          <p:cNvPr id="3" name="Місце для вмісту 2">
            <a:extLst>
              <a:ext uri="{FF2B5EF4-FFF2-40B4-BE49-F238E27FC236}">
                <a16:creationId xmlns:a16="http://schemas.microsoft.com/office/drawing/2014/main" id="{8BF88982-5B56-4E44-8F4A-B027D5D423C6}"/>
              </a:ext>
            </a:extLst>
          </p:cNvPr>
          <p:cNvSpPr>
            <a:spLocks noGrp="1"/>
          </p:cNvSpPr>
          <p:nvPr>
            <p:ph idx="1"/>
          </p:nvPr>
        </p:nvSpPr>
        <p:spPr>
          <a:xfrm>
            <a:off x="838200" y="1479673"/>
            <a:ext cx="10515600" cy="4351338"/>
          </a:xfrm>
        </p:spPr>
        <p:txBody>
          <a:bodyPr/>
          <a:lstStyle/>
          <a:p>
            <a:pPr marL="0" indent="0">
              <a:buNone/>
            </a:pPr>
            <a:r>
              <a:rPr lang="en-US" dirty="0"/>
              <a:t>Convolutional Neural Networks (CNN), </a:t>
            </a:r>
            <a:r>
              <a:rPr lang="uk-UA" dirty="0"/>
              <a:t>або згорткові нейронні мережі, - це спеціалізовані нейронні мережі, розроблені для аналізу та класифікації зображень. </a:t>
            </a:r>
            <a:r>
              <a:rPr lang="en-US" dirty="0"/>
              <a:t>CNN </a:t>
            </a:r>
            <a:r>
              <a:rPr lang="uk-UA" dirty="0"/>
              <a:t>дозволяють комп'ютеру розпізнавати об'єкти та </a:t>
            </a:r>
            <a:r>
              <a:rPr lang="uk-UA" dirty="0" err="1"/>
              <a:t>патерни</a:t>
            </a:r>
            <a:r>
              <a:rPr lang="uk-UA" dirty="0"/>
              <a:t> на зображеннях, використовуючи особливості, приховані в кожному пікселі.</a:t>
            </a:r>
          </a:p>
          <a:p>
            <a:endParaRPr lang="uk-UA" dirty="0"/>
          </a:p>
        </p:txBody>
      </p:sp>
      <p:pic>
        <p:nvPicPr>
          <p:cNvPr id="1028" name="Picture 4">
            <a:extLst>
              <a:ext uri="{FF2B5EF4-FFF2-40B4-BE49-F238E27FC236}">
                <a16:creationId xmlns:a16="http://schemas.microsoft.com/office/drawing/2014/main" id="{8C05AEEB-0C9B-4E2C-BD10-513417BF19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27"/>
          <a:stretch/>
        </p:blipFill>
        <p:spPr bwMode="auto">
          <a:xfrm>
            <a:off x="1497623" y="3429000"/>
            <a:ext cx="9196753" cy="346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169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134432-603C-4BAA-83C5-2F8F0E84269B}"/>
              </a:ext>
            </a:extLst>
          </p:cNvPr>
          <p:cNvSpPr>
            <a:spLocks noGrp="1"/>
          </p:cNvSpPr>
          <p:nvPr>
            <p:ph type="title"/>
          </p:nvPr>
        </p:nvSpPr>
        <p:spPr>
          <a:xfrm>
            <a:off x="838200" y="-96558"/>
            <a:ext cx="10515600" cy="1325563"/>
          </a:xfrm>
        </p:spPr>
        <p:txBody>
          <a:bodyPr/>
          <a:lstStyle/>
          <a:p>
            <a:r>
              <a:rPr lang="uk-UA" b="1" dirty="0"/>
              <a:t>Як працює </a:t>
            </a:r>
            <a:r>
              <a:rPr lang="en-US" b="1" dirty="0"/>
              <a:t>CNN?</a:t>
            </a:r>
            <a:endParaRPr lang="uk-UA" b="1" dirty="0"/>
          </a:p>
        </p:txBody>
      </p:sp>
      <p:sp>
        <p:nvSpPr>
          <p:cNvPr id="3" name="Місце для вмісту 2">
            <a:extLst>
              <a:ext uri="{FF2B5EF4-FFF2-40B4-BE49-F238E27FC236}">
                <a16:creationId xmlns:a16="http://schemas.microsoft.com/office/drawing/2014/main" id="{42B9FCDE-C649-4CE0-A90D-F02CFE009951}"/>
              </a:ext>
            </a:extLst>
          </p:cNvPr>
          <p:cNvSpPr>
            <a:spLocks noGrp="1"/>
          </p:cNvSpPr>
          <p:nvPr>
            <p:ph idx="1"/>
          </p:nvPr>
        </p:nvSpPr>
        <p:spPr>
          <a:xfrm>
            <a:off x="838200" y="1036731"/>
            <a:ext cx="10515600" cy="4351338"/>
          </a:xfrm>
        </p:spPr>
        <p:txBody>
          <a:bodyPr>
            <a:normAutofit fontScale="85000" lnSpcReduction="20000"/>
          </a:bodyPr>
          <a:lstStyle/>
          <a:p>
            <a:pPr>
              <a:buFont typeface="+mj-lt"/>
              <a:buAutoNum type="arabicPeriod"/>
            </a:pPr>
            <a:r>
              <a:rPr lang="uk-UA" b="1" dirty="0"/>
              <a:t>Згортка (</a:t>
            </a:r>
            <a:r>
              <a:rPr lang="en-US" b="1" dirty="0"/>
              <a:t>Convolution):</a:t>
            </a:r>
            <a:r>
              <a:rPr lang="en-US" dirty="0"/>
              <a:t> </a:t>
            </a:r>
            <a:r>
              <a:rPr lang="uk-UA" dirty="0"/>
              <a:t>основний компонент </a:t>
            </a:r>
            <a:r>
              <a:rPr lang="en-US" dirty="0"/>
              <a:t>CNN. </a:t>
            </a:r>
            <a:r>
              <a:rPr lang="uk-UA" dirty="0"/>
              <a:t>За допомогою спеціальних фільтрів (</a:t>
            </a:r>
            <a:r>
              <a:rPr lang="uk-UA" dirty="0" err="1"/>
              <a:t>ядер</a:t>
            </a:r>
            <a:r>
              <a:rPr lang="uk-UA" dirty="0"/>
              <a:t>) зображення аналізується, і з нього виділяються ключові елементи, такі як контури, текстури та форми.</a:t>
            </a:r>
          </a:p>
          <a:p>
            <a:pPr>
              <a:buFont typeface="+mj-lt"/>
              <a:buAutoNum type="arabicPeriod"/>
            </a:pPr>
            <a:r>
              <a:rPr lang="uk-UA" b="1" dirty="0"/>
              <a:t>Канали (</a:t>
            </a:r>
            <a:r>
              <a:rPr lang="en-US" b="1" dirty="0"/>
              <a:t>Channels):</a:t>
            </a:r>
            <a:r>
              <a:rPr lang="en-US" dirty="0"/>
              <a:t> </a:t>
            </a:r>
            <a:r>
              <a:rPr lang="uk-UA" dirty="0"/>
              <a:t>для кольорових зображень кожен канал (</a:t>
            </a:r>
            <a:r>
              <a:rPr lang="en-US" dirty="0"/>
              <a:t>R, G, B) </a:t>
            </a:r>
            <a:r>
              <a:rPr lang="uk-UA" dirty="0"/>
              <a:t>аналізується окремо. Кожне ядро створює карту ознак (</a:t>
            </a:r>
            <a:r>
              <a:rPr lang="en-US" dirty="0"/>
              <a:t>feature map), </a:t>
            </a:r>
            <a:r>
              <a:rPr lang="uk-UA" dirty="0"/>
              <a:t>яка фіксує важливі візуальні характеристики.</a:t>
            </a:r>
          </a:p>
          <a:p>
            <a:pPr>
              <a:buFont typeface="+mj-lt"/>
              <a:buAutoNum type="arabicPeriod"/>
            </a:pPr>
            <a:r>
              <a:rPr lang="uk-UA" b="1" dirty="0"/>
              <a:t>Крок (</a:t>
            </a:r>
            <a:r>
              <a:rPr lang="en-US" b="1" dirty="0"/>
              <a:t>Stride) </a:t>
            </a:r>
            <a:r>
              <a:rPr lang="uk-UA" b="1" dirty="0"/>
              <a:t>та Заповнення (</a:t>
            </a:r>
            <a:r>
              <a:rPr lang="en-US" b="1" dirty="0"/>
              <a:t>Padding):</a:t>
            </a:r>
            <a:r>
              <a:rPr lang="en-US" dirty="0"/>
              <a:t> </a:t>
            </a:r>
            <a:r>
              <a:rPr lang="uk-UA" dirty="0"/>
              <a:t>крок регулює, як швидко ядро переміщується по зображенню, а заповнення дозволяє зберегти розмірність і не втрачати важливу інформацію з країв.</a:t>
            </a:r>
          </a:p>
          <a:p>
            <a:pPr>
              <a:buFont typeface="+mj-lt"/>
              <a:buAutoNum type="arabicPeriod"/>
            </a:pPr>
            <a:r>
              <a:rPr lang="uk-UA" b="1" dirty="0"/>
              <a:t>Шари зменшення розмірності (</a:t>
            </a:r>
            <a:r>
              <a:rPr lang="en-US" b="1" dirty="0"/>
              <a:t>Pooling Layers):</a:t>
            </a:r>
            <a:r>
              <a:rPr lang="en-US" dirty="0"/>
              <a:t> </a:t>
            </a:r>
            <a:r>
              <a:rPr lang="uk-UA" dirty="0"/>
              <a:t>ці шари зменшують просторовий розмір зображення, зберігаючи основні риси, щоб мережа могла зосередитися на головному.</a:t>
            </a:r>
          </a:p>
          <a:p>
            <a:pPr>
              <a:buFont typeface="+mj-lt"/>
              <a:buAutoNum type="arabicPeriod"/>
            </a:pPr>
            <a:r>
              <a:rPr lang="uk-UA" b="1" dirty="0"/>
              <a:t>Плоский шар (</a:t>
            </a:r>
            <a:r>
              <a:rPr lang="en-US" b="1" dirty="0"/>
              <a:t>Flattening):</a:t>
            </a:r>
            <a:r>
              <a:rPr lang="en-US" dirty="0"/>
              <a:t> </a:t>
            </a:r>
            <a:r>
              <a:rPr lang="uk-UA" dirty="0"/>
              <a:t>цей шар переводить всі ознаки в одновимірний вектор для подальшого аналізу та класифікації.</a:t>
            </a:r>
          </a:p>
          <a:p>
            <a:endParaRPr lang="uk-UA" dirty="0"/>
          </a:p>
        </p:txBody>
      </p:sp>
      <p:pic>
        <p:nvPicPr>
          <p:cNvPr id="3076" name="Picture 4">
            <a:extLst>
              <a:ext uri="{FF2B5EF4-FFF2-40B4-BE49-F238E27FC236}">
                <a16:creationId xmlns:a16="http://schemas.microsoft.com/office/drawing/2014/main" id="{BB02734B-6198-477D-9B67-F0650464B83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52965" y="4885568"/>
            <a:ext cx="2985248" cy="196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65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397F10-9E91-479C-8080-547FB19135A9}"/>
              </a:ext>
            </a:extLst>
          </p:cNvPr>
          <p:cNvSpPr>
            <a:spLocks noGrp="1"/>
          </p:cNvSpPr>
          <p:nvPr>
            <p:ph type="title"/>
          </p:nvPr>
        </p:nvSpPr>
        <p:spPr/>
        <p:txBody>
          <a:bodyPr/>
          <a:lstStyle/>
          <a:p>
            <a:r>
              <a:rPr lang="uk-UA" dirty="0"/>
              <a:t>Побудована </a:t>
            </a:r>
            <a:r>
              <a:rPr lang="en-US" dirty="0"/>
              <a:t>CNN</a:t>
            </a:r>
            <a:r>
              <a:rPr lang="uk-UA" dirty="0"/>
              <a:t> </a:t>
            </a:r>
          </a:p>
        </p:txBody>
      </p:sp>
      <p:sp>
        <p:nvSpPr>
          <p:cNvPr id="4" name="Rectangle 1">
            <a:extLst>
              <a:ext uri="{FF2B5EF4-FFF2-40B4-BE49-F238E27FC236}">
                <a16:creationId xmlns:a16="http://schemas.microsoft.com/office/drawing/2014/main" id="{4AB08977-A3C9-4DC7-BAB9-00E287E47166}"/>
              </a:ext>
            </a:extLst>
          </p:cNvPr>
          <p:cNvSpPr>
            <a:spLocks noGrp="1" noChangeArrowheads="1"/>
          </p:cNvSpPr>
          <p:nvPr>
            <p:ph idx="1"/>
          </p:nvPr>
        </p:nvSpPr>
        <p:spPr bwMode="auto">
          <a:xfrm>
            <a:off x="838200" y="2108470"/>
            <a:ext cx="1107649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uk-UA" altLang="uk-UA" sz="2400" b="1" i="0" u="none" strike="noStrike" cap="none" normalizeH="0" baseline="0" dirty="0">
                <a:ln>
                  <a:noFill/>
                </a:ln>
                <a:solidFill>
                  <a:schemeClr val="tx1"/>
                </a:solidFill>
                <a:effectLst/>
                <a:latin typeface="Arial" panose="020B0604020202020204" pitchFamily="34" charset="0"/>
              </a:rPr>
              <a:t>Кількість шарів</a:t>
            </a:r>
            <a:r>
              <a:rPr kumimoji="0" lang="uk-UA" altLang="uk-UA"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 Два </a:t>
            </a:r>
            <a:r>
              <a:rPr kumimoji="0" lang="uk-UA" altLang="uk-UA" sz="2400" b="0" i="0" u="none" strike="noStrike" cap="none" normalizeH="0" baseline="0" dirty="0" err="1">
                <a:ln>
                  <a:noFill/>
                </a:ln>
                <a:solidFill>
                  <a:schemeClr val="tx1"/>
                </a:solidFill>
                <a:effectLst/>
                <a:latin typeface="Arial" panose="020B0604020202020204" pitchFamily="34" charset="0"/>
              </a:rPr>
              <a:t>згорткових</a:t>
            </a:r>
            <a:r>
              <a:rPr kumimoji="0" lang="uk-UA" altLang="uk-UA" sz="2400" b="0" i="0" u="none" strike="noStrike" cap="none" normalizeH="0" baseline="0" dirty="0">
                <a:ln>
                  <a:noFill/>
                </a:ln>
                <a:solidFill>
                  <a:schemeClr val="tx1"/>
                </a:solidFill>
                <a:effectLst/>
                <a:latin typeface="Arial" panose="020B0604020202020204" pitchFamily="34" charset="0"/>
              </a:rPr>
              <a:t> шари та два шари:</a:t>
            </a:r>
          </a:p>
          <a:p>
            <a:pPr marL="457200" lvl="1" indent="0" eaLnBrk="0" fontAlgn="base" hangingPunct="0">
              <a:lnSpc>
                <a:spcPct val="100000"/>
              </a:lnSpc>
              <a:spcBef>
                <a:spcPct val="0"/>
              </a:spcBef>
              <a:spcAft>
                <a:spcPct val="0"/>
              </a:spcAft>
              <a:buFontTx/>
              <a:buChar char="•"/>
            </a:pPr>
            <a:r>
              <a:rPr kumimoji="0" lang="uk-UA" altLang="uk-UA" b="0" i="0" u="none" strike="noStrike" cap="none" normalizeH="0" baseline="0" dirty="0">
                <a:ln>
                  <a:noFill/>
                </a:ln>
                <a:solidFill>
                  <a:schemeClr val="tx1"/>
                </a:solidFill>
                <a:effectLst/>
                <a:latin typeface="Arial" panose="020B0604020202020204" pitchFamily="34" charset="0"/>
              </a:rPr>
              <a:t> Перший </a:t>
            </a:r>
            <a:r>
              <a:rPr kumimoji="0" lang="uk-UA" altLang="uk-UA" b="0" i="0" u="none" strike="noStrike" cap="none" normalizeH="0" baseline="0" dirty="0" err="1">
                <a:ln>
                  <a:noFill/>
                </a:ln>
                <a:solidFill>
                  <a:schemeClr val="tx1"/>
                </a:solidFill>
                <a:effectLst/>
                <a:latin typeface="Arial" panose="020B0604020202020204" pitchFamily="34" charset="0"/>
              </a:rPr>
              <a:t>згортковий</a:t>
            </a:r>
            <a:r>
              <a:rPr kumimoji="0" lang="uk-UA" altLang="uk-UA" b="0" i="0" u="none" strike="noStrike" cap="none" normalizeH="0" baseline="0" dirty="0">
                <a:ln>
                  <a:noFill/>
                </a:ln>
                <a:solidFill>
                  <a:schemeClr val="tx1"/>
                </a:solidFill>
                <a:effectLst/>
                <a:latin typeface="Arial" panose="020B0604020202020204" pitchFamily="34" charset="0"/>
              </a:rPr>
              <a:t> шар: 64 фільтри, ядро розміром 5</a:t>
            </a:r>
            <a:r>
              <a:rPr kumimoji="0" lang="en-US" altLang="uk-UA" b="0" i="0" u="none" strike="noStrike" cap="none" normalizeH="0" baseline="0" dirty="0">
                <a:ln>
                  <a:noFill/>
                </a:ln>
                <a:solidFill>
                  <a:schemeClr val="tx1"/>
                </a:solidFill>
                <a:effectLst/>
                <a:latin typeface="Arial" panose="020B0604020202020204" pitchFamily="34" charset="0"/>
              </a:rPr>
              <a:t>x5, padding=2</a:t>
            </a:r>
            <a:endParaRPr lang="uk-UA" altLang="uk-UA" dirty="0">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uk-UA" altLang="uk-UA" b="0" i="0" u="none" strike="noStrike" cap="none" normalizeH="0" baseline="0" dirty="0">
                <a:ln>
                  <a:noFill/>
                </a:ln>
                <a:solidFill>
                  <a:schemeClr val="tx1"/>
                </a:solidFill>
                <a:effectLst/>
                <a:latin typeface="Arial" panose="020B0604020202020204" pitchFamily="34" charset="0"/>
              </a:rPr>
              <a:t> Другий </a:t>
            </a:r>
            <a:r>
              <a:rPr kumimoji="0" lang="uk-UA" altLang="uk-UA" b="0" i="0" u="none" strike="noStrike" cap="none" normalizeH="0" baseline="0" dirty="0" err="1">
                <a:ln>
                  <a:noFill/>
                </a:ln>
                <a:solidFill>
                  <a:schemeClr val="tx1"/>
                </a:solidFill>
                <a:effectLst/>
                <a:latin typeface="Arial" panose="020B0604020202020204" pitchFamily="34" charset="0"/>
              </a:rPr>
              <a:t>згортковий</a:t>
            </a:r>
            <a:r>
              <a:rPr kumimoji="0" lang="uk-UA" altLang="uk-UA" b="0" i="0" u="none" strike="noStrike" cap="none" normalizeH="0" baseline="0" dirty="0">
                <a:ln>
                  <a:noFill/>
                </a:ln>
                <a:solidFill>
                  <a:schemeClr val="tx1"/>
                </a:solidFill>
                <a:effectLst/>
                <a:latin typeface="Arial" panose="020B0604020202020204" pitchFamily="34" charset="0"/>
              </a:rPr>
              <a:t> шар: 128 фільтри, ядро розміром 5</a:t>
            </a:r>
            <a:r>
              <a:rPr kumimoji="0" lang="en-US" altLang="uk-UA" b="0" i="0" u="none" strike="noStrike" cap="none" normalizeH="0" baseline="0" dirty="0">
                <a:ln>
                  <a:noFill/>
                </a:ln>
                <a:solidFill>
                  <a:schemeClr val="tx1"/>
                </a:solidFill>
                <a:effectLst/>
                <a:latin typeface="Arial" panose="020B0604020202020204" pitchFamily="34" charset="0"/>
              </a:rPr>
              <a:t>x5, padding=2</a:t>
            </a:r>
            <a:endParaRPr kumimoji="0" lang="uk-UA" altLang="uk-UA"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 Два </a:t>
            </a:r>
            <a:r>
              <a:rPr kumimoji="0" lang="uk-UA" altLang="uk-UA" sz="2400" b="0" i="0" u="none" strike="noStrike" cap="none" normalizeH="0" baseline="0" dirty="0" err="1">
                <a:ln>
                  <a:noFill/>
                </a:ln>
                <a:solidFill>
                  <a:schemeClr val="tx1"/>
                </a:solidFill>
                <a:effectLst/>
                <a:latin typeface="Arial" panose="020B0604020202020204" pitchFamily="34" charset="0"/>
              </a:rPr>
              <a:t>повнозв'язних</a:t>
            </a:r>
            <a:r>
              <a:rPr kumimoji="0" lang="uk-UA" altLang="uk-UA" sz="2400" b="0" i="0" u="none" strike="noStrike" cap="none" normalizeH="0" baseline="0" dirty="0">
                <a:ln>
                  <a:noFill/>
                </a:ln>
                <a:solidFill>
                  <a:schemeClr val="tx1"/>
                </a:solidFill>
                <a:effectLst/>
                <a:latin typeface="Arial" panose="020B0604020202020204" pitchFamily="34" charset="0"/>
              </a:rPr>
              <a:t> шари:</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uk-UA" altLang="uk-UA" b="0" i="0" u="none" strike="noStrike" cap="none" normalizeH="0" baseline="0" dirty="0">
                <a:ln>
                  <a:noFill/>
                </a:ln>
                <a:solidFill>
                  <a:schemeClr val="tx1"/>
                </a:solidFill>
                <a:effectLst/>
                <a:latin typeface="Arial" panose="020B0604020202020204" pitchFamily="34" charset="0"/>
              </a:rPr>
              <a:t> Перший </a:t>
            </a:r>
            <a:r>
              <a:rPr kumimoji="0" lang="en-US" altLang="uk-UA" b="0" i="0" u="none" strike="noStrike" cap="none" normalizeH="0" baseline="0" dirty="0">
                <a:ln>
                  <a:noFill/>
                </a:ln>
                <a:solidFill>
                  <a:schemeClr val="tx1"/>
                </a:solidFill>
                <a:effectLst/>
                <a:latin typeface="Arial" panose="020B0604020202020204" pitchFamily="34" charset="0"/>
              </a:rPr>
              <a:t>Fully Connected</a:t>
            </a:r>
            <a:r>
              <a:rPr kumimoji="0" lang="uk-UA" altLang="uk-UA" b="0" i="0" u="none" strike="noStrike" cap="none" normalizeH="0" baseline="0" dirty="0">
                <a:ln>
                  <a:noFill/>
                </a:ln>
                <a:solidFill>
                  <a:schemeClr val="tx1"/>
                </a:solidFill>
                <a:effectLst/>
                <a:latin typeface="Arial" panose="020B0604020202020204" pitchFamily="34" charset="0"/>
              </a:rPr>
              <a:t>-шар із 1000 нейронів.</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uk-UA" altLang="uk-UA" b="0" i="0" u="none" strike="noStrike" cap="none" normalizeH="0" baseline="0" dirty="0">
                <a:ln>
                  <a:noFill/>
                </a:ln>
                <a:solidFill>
                  <a:schemeClr val="tx1"/>
                </a:solidFill>
                <a:effectLst/>
                <a:latin typeface="Arial" panose="020B0604020202020204" pitchFamily="34" charset="0"/>
              </a:rPr>
              <a:t> Другий </a:t>
            </a:r>
            <a:r>
              <a:rPr kumimoji="0" lang="en-US" altLang="uk-UA" b="0" i="0" u="none" strike="noStrike" cap="none" normalizeH="0" baseline="0" dirty="0">
                <a:ln>
                  <a:noFill/>
                </a:ln>
                <a:solidFill>
                  <a:schemeClr val="tx1"/>
                </a:solidFill>
                <a:effectLst/>
                <a:latin typeface="Arial" panose="020B0604020202020204" pitchFamily="34" charset="0"/>
              </a:rPr>
              <a:t>Fully Connected</a:t>
            </a:r>
            <a:r>
              <a:rPr kumimoji="0" lang="uk-UA" altLang="uk-UA" b="0" i="0" u="none" strike="noStrike" cap="none" normalizeH="0" baseline="0" dirty="0">
                <a:ln>
                  <a:noFill/>
                </a:ln>
                <a:solidFill>
                  <a:schemeClr val="tx1"/>
                </a:solidFill>
                <a:effectLst/>
                <a:latin typeface="Arial" panose="020B0604020202020204" pitchFamily="34" charset="0"/>
              </a:rPr>
              <a:t>-шар для класифікації.</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b="0" i="0" u="none" strike="noStrike" cap="none" normalizeH="0" baseline="0" dirty="0">
                <a:ln>
                  <a:noFill/>
                </a:ln>
                <a:solidFill>
                  <a:schemeClr val="tx1"/>
                </a:solidFill>
                <a:effectLst/>
                <a:latin typeface="Arial" panose="020B0604020202020204" pitchFamily="34" charset="0"/>
              </a:rPr>
              <a:t> Використовується шар </a:t>
            </a:r>
            <a:r>
              <a:rPr kumimoji="0" lang="uk-UA" altLang="uk-UA" sz="2400" b="0" i="0" u="none" strike="noStrike" cap="none" normalizeH="0" baseline="0" dirty="0" err="1">
                <a:ln>
                  <a:noFill/>
                </a:ln>
                <a:solidFill>
                  <a:schemeClr val="tx1"/>
                </a:solidFill>
                <a:effectLst/>
                <a:latin typeface="Arial" panose="020B0604020202020204" pitchFamily="34" charset="0"/>
              </a:rPr>
              <a:t>Dropout</a:t>
            </a:r>
            <a:r>
              <a:rPr kumimoji="0" lang="uk-UA" altLang="uk-UA" sz="2400" b="0" i="0" u="none" strike="noStrike" cap="none" normalizeH="0" baseline="0" dirty="0">
                <a:ln>
                  <a:noFill/>
                </a:ln>
                <a:solidFill>
                  <a:schemeClr val="tx1"/>
                </a:solidFill>
                <a:effectLst/>
                <a:latin typeface="Arial" panose="020B0604020202020204" pitchFamily="34" charset="0"/>
              </a:rPr>
              <a:t> з параметром </a:t>
            </a:r>
            <a:r>
              <a:rPr lang="en-US" altLang="uk-UA" sz="2400" dirty="0">
                <a:latin typeface="Arial" panose="020B0604020202020204" pitchFamily="34" charset="0"/>
              </a:rPr>
              <a:t>p=0.5</a:t>
            </a:r>
            <a:r>
              <a:rPr lang="uk-UA" altLang="uk-UA" sz="2400" dirty="0">
                <a:latin typeface="Arial" panose="020B0604020202020204" pitchFamily="34" charset="0"/>
              </a:rPr>
              <a:t>, </a:t>
            </a:r>
            <a:br>
              <a:rPr lang="uk-UA" altLang="uk-UA" sz="2400" dirty="0">
                <a:latin typeface="Arial" panose="020B0604020202020204" pitchFamily="34" charset="0"/>
              </a:rPr>
            </a:br>
            <a:r>
              <a:rPr lang="uk-UA" altLang="uk-UA" sz="2400" dirty="0">
                <a:latin typeface="Arial" panose="020B0604020202020204" pitchFamily="34" charset="0"/>
              </a:rPr>
              <a:t>  це для того аби уникнути перенавчання</a:t>
            </a:r>
            <a:endParaRPr lang="en-US" altLang="uk-UA"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uk-UA" altLang="uk-UA" sz="2400" i="0" u="none" strike="noStrike" cap="none" normalizeH="0" baseline="0" dirty="0">
                <a:ln>
                  <a:noFill/>
                </a:ln>
                <a:solidFill>
                  <a:schemeClr val="tx1"/>
                </a:solidFill>
                <a:effectLst/>
                <a:latin typeface="Arial" panose="020B0604020202020204" pitchFamily="34" charset="0"/>
              </a:rPr>
              <a:t> Функція активації: </a:t>
            </a:r>
            <a:r>
              <a:rPr kumimoji="0" lang="en-US" altLang="uk-UA" sz="2400" i="0" u="none" strike="noStrike" cap="none" normalizeH="0" baseline="0" dirty="0" err="1">
                <a:ln>
                  <a:noFill/>
                </a:ln>
                <a:solidFill>
                  <a:schemeClr val="tx1"/>
                </a:solidFill>
                <a:effectLst/>
                <a:latin typeface="Arial" panose="020B0604020202020204" pitchFamily="34" charset="0"/>
              </a:rPr>
              <a:t>ReLU</a:t>
            </a:r>
            <a:r>
              <a:rPr kumimoji="0" lang="en-US" altLang="uk-UA" sz="2400" i="0" u="none" strike="noStrike" cap="none" normalizeH="0" baseline="0" dirty="0">
                <a:ln>
                  <a:noFill/>
                </a:ln>
                <a:solidFill>
                  <a:schemeClr val="tx1"/>
                </a:solidFill>
                <a:effectLst/>
                <a:latin typeface="Arial" panose="020B0604020202020204" pitchFamily="34" charset="0"/>
              </a:rPr>
              <a:t> </a:t>
            </a:r>
            <a:r>
              <a:rPr kumimoji="0" lang="uk-UA" altLang="uk-UA" sz="2400" i="0" u="none" strike="noStrike" cap="none" normalizeH="0" baseline="0" dirty="0">
                <a:ln>
                  <a:noFill/>
                </a:ln>
                <a:solidFill>
                  <a:schemeClr val="tx1"/>
                </a:solidFill>
                <a:effectLst/>
                <a:latin typeface="Arial" panose="020B0604020202020204" pitchFamily="34" charset="0"/>
              </a:rPr>
              <a:t>використовується після кожного </a:t>
            </a:r>
            <a:r>
              <a:rPr kumimoji="0" lang="uk-UA" altLang="uk-UA" sz="2400" i="0" u="none" strike="noStrike" cap="none" normalizeH="0" baseline="0" dirty="0" err="1">
                <a:ln>
                  <a:noFill/>
                </a:ln>
                <a:solidFill>
                  <a:schemeClr val="tx1"/>
                </a:solidFill>
                <a:effectLst/>
                <a:latin typeface="Arial" panose="020B0604020202020204" pitchFamily="34" charset="0"/>
              </a:rPr>
              <a:t>згорткового</a:t>
            </a:r>
            <a:r>
              <a:rPr kumimoji="0" lang="uk-UA" altLang="uk-UA" sz="2400" i="0" u="none" strike="noStrike" cap="none" normalizeH="0" baseline="0" dirty="0">
                <a:ln>
                  <a:noFill/>
                </a:ln>
                <a:solidFill>
                  <a:schemeClr val="tx1"/>
                </a:solidFill>
                <a:effectLst/>
                <a:latin typeface="Arial" panose="020B0604020202020204" pitchFamily="34" charset="0"/>
              </a:rPr>
              <a:t> шару.</a:t>
            </a:r>
          </a:p>
        </p:txBody>
      </p:sp>
    </p:spTree>
    <p:extLst>
      <p:ext uri="{BB962C8B-B14F-4D97-AF65-F5344CB8AC3E}">
        <p14:creationId xmlns:p14="http://schemas.microsoft.com/office/powerpoint/2010/main" val="196413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8D9F1C-4296-4B38-AA14-EB969B0D5E2C}"/>
              </a:ext>
            </a:extLst>
          </p:cNvPr>
          <p:cNvSpPr>
            <a:spLocks noGrp="1"/>
          </p:cNvSpPr>
          <p:nvPr>
            <p:ph type="title"/>
          </p:nvPr>
        </p:nvSpPr>
        <p:spPr>
          <a:xfrm>
            <a:off x="838200" y="0"/>
            <a:ext cx="10515600" cy="1325563"/>
          </a:xfrm>
        </p:spPr>
        <p:txBody>
          <a:bodyPr/>
          <a:lstStyle/>
          <a:p>
            <a:r>
              <a:rPr lang="uk-UA" dirty="0"/>
              <a:t>Тепер перейдемо до набору даних</a:t>
            </a:r>
          </a:p>
        </p:txBody>
      </p:sp>
      <p:sp>
        <p:nvSpPr>
          <p:cNvPr id="8" name="Місце для вмісту 7">
            <a:extLst>
              <a:ext uri="{FF2B5EF4-FFF2-40B4-BE49-F238E27FC236}">
                <a16:creationId xmlns:a16="http://schemas.microsoft.com/office/drawing/2014/main" id="{7BC070F5-DA4E-46F4-80A5-E8044283AB52}"/>
              </a:ext>
            </a:extLst>
          </p:cNvPr>
          <p:cNvSpPr>
            <a:spLocks noGrp="1"/>
          </p:cNvSpPr>
          <p:nvPr>
            <p:ph idx="1"/>
          </p:nvPr>
        </p:nvSpPr>
        <p:spPr>
          <a:xfrm>
            <a:off x="838200" y="1325563"/>
            <a:ext cx="10515600" cy="4351338"/>
          </a:xfrm>
        </p:spPr>
        <p:txBody>
          <a:bodyPr/>
          <a:lstStyle/>
          <a:p>
            <a:pPr>
              <a:buFont typeface="Arial" panose="020B0604020202020204" pitchFamily="34" charset="0"/>
              <a:buChar char="•"/>
            </a:pPr>
            <a:r>
              <a:rPr lang="en-US" b="1" dirty="0"/>
              <a:t>CIFAR-10</a:t>
            </a:r>
            <a:r>
              <a:rPr lang="en-US" dirty="0"/>
              <a:t> — </a:t>
            </a:r>
            <a:r>
              <a:rPr lang="uk-UA" dirty="0"/>
              <a:t>це поширений </a:t>
            </a:r>
            <a:r>
              <a:rPr lang="uk-UA" dirty="0" err="1"/>
              <a:t>датасет</a:t>
            </a:r>
            <a:r>
              <a:rPr lang="uk-UA" dirty="0"/>
              <a:t> для комп’ютерного зору, який використовується для розпізнавання об'єктів.</a:t>
            </a:r>
          </a:p>
          <a:p>
            <a:pPr>
              <a:buFont typeface="Arial" panose="020B0604020202020204" pitchFamily="34" charset="0"/>
              <a:buChar char="•"/>
            </a:pPr>
            <a:r>
              <a:rPr lang="uk-UA" dirty="0"/>
              <a:t>Містить </a:t>
            </a:r>
            <a:r>
              <a:rPr lang="uk-UA" b="1" dirty="0"/>
              <a:t>60,000</a:t>
            </a:r>
            <a:r>
              <a:rPr lang="uk-UA" dirty="0"/>
              <a:t> зображень розміром </a:t>
            </a:r>
            <a:r>
              <a:rPr lang="uk-UA" b="1" dirty="0"/>
              <a:t>32</a:t>
            </a:r>
            <a:r>
              <a:rPr lang="en-US" b="1" dirty="0"/>
              <a:t>x32</a:t>
            </a:r>
            <a:r>
              <a:rPr lang="en-US" dirty="0"/>
              <a:t> </a:t>
            </a:r>
            <a:r>
              <a:rPr lang="uk-UA" dirty="0"/>
              <a:t>пікселів.</a:t>
            </a:r>
          </a:p>
          <a:p>
            <a:pPr>
              <a:buFont typeface="Arial" panose="020B0604020202020204" pitchFamily="34" charset="0"/>
              <a:buChar char="•"/>
            </a:pPr>
            <a:r>
              <a:rPr lang="uk-UA" dirty="0"/>
              <a:t>Кожне зображення належить до одного з </a:t>
            </a:r>
            <a:r>
              <a:rPr lang="uk-UA" b="1" dirty="0"/>
              <a:t>10 класів</a:t>
            </a:r>
            <a:r>
              <a:rPr lang="uk-UA" dirty="0"/>
              <a:t> об’єктів (літак, автомобіль, птах, кішка, олень, собака, жаба, кінь,</a:t>
            </a:r>
          </a:p>
          <a:p>
            <a:pPr marL="0" indent="0">
              <a:buNone/>
            </a:pPr>
            <a:r>
              <a:rPr lang="uk-UA" dirty="0"/>
              <a:t>корабель, вантажівка).</a:t>
            </a:r>
          </a:p>
          <a:p>
            <a:pPr>
              <a:buFont typeface="Arial" panose="020B0604020202020204" pitchFamily="34" charset="0"/>
              <a:buChar char="•"/>
            </a:pPr>
            <a:r>
              <a:rPr lang="uk-UA" dirty="0"/>
              <a:t>Зібраний дослідниками </a:t>
            </a:r>
            <a:r>
              <a:rPr lang="uk-UA" b="1" dirty="0" err="1"/>
              <a:t>Алексом</a:t>
            </a:r>
            <a:r>
              <a:rPr lang="uk-UA" b="1" dirty="0"/>
              <a:t> </a:t>
            </a:r>
            <a:r>
              <a:rPr lang="uk-UA" b="1" dirty="0" err="1"/>
              <a:t>Кріжевським</a:t>
            </a:r>
            <a:r>
              <a:rPr lang="uk-UA" b="1" dirty="0"/>
              <a:t>, </a:t>
            </a:r>
          </a:p>
          <a:p>
            <a:pPr>
              <a:buFont typeface="Arial" panose="020B0604020202020204" pitchFamily="34" charset="0"/>
              <a:buChar char="•"/>
            </a:pPr>
            <a:r>
              <a:rPr lang="uk-UA" b="1" dirty="0" err="1"/>
              <a:t>Вінодом</a:t>
            </a:r>
            <a:r>
              <a:rPr lang="uk-UA" b="1" dirty="0"/>
              <a:t> </a:t>
            </a:r>
            <a:r>
              <a:rPr lang="uk-UA" b="1" dirty="0" err="1"/>
              <a:t>Наїром</a:t>
            </a:r>
            <a:r>
              <a:rPr lang="uk-UA" dirty="0"/>
              <a:t> та </a:t>
            </a:r>
            <a:r>
              <a:rPr lang="uk-UA" b="1" dirty="0" err="1"/>
              <a:t>Джеффрі</a:t>
            </a:r>
            <a:r>
              <a:rPr lang="uk-UA" b="1" dirty="0"/>
              <a:t> </a:t>
            </a:r>
            <a:r>
              <a:rPr lang="uk-UA" b="1" dirty="0" err="1"/>
              <a:t>Хінтоном</a:t>
            </a:r>
            <a:r>
              <a:rPr lang="uk-UA" dirty="0"/>
              <a:t>.</a:t>
            </a:r>
          </a:p>
          <a:p>
            <a:endParaRPr lang="uk-UA" dirty="0"/>
          </a:p>
        </p:txBody>
      </p:sp>
      <p:pic>
        <p:nvPicPr>
          <p:cNvPr id="2161" name="Picture 113" descr="CIFAR-10">
            <a:extLst>
              <a:ext uri="{FF2B5EF4-FFF2-40B4-BE49-F238E27FC236}">
                <a16:creationId xmlns:a16="http://schemas.microsoft.com/office/drawing/2014/main" id="{66930B37-4D2B-4463-95DE-A3AA13D3A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5" y="3194050"/>
            <a:ext cx="345757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620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EFFC7A-F42A-422E-8906-2D9E7FE7D4D1}"/>
              </a:ext>
            </a:extLst>
          </p:cNvPr>
          <p:cNvSpPr>
            <a:spLocks noGrp="1"/>
          </p:cNvSpPr>
          <p:nvPr>
            <p:ph type="title"/>
          </p:nvPr>
        </p:nvSpPr>
        <p:spPr>
          <a:xfrm>
            <a:off x="0" y="3140"/>
            <a:ext cx="10515600" cy="1325563"/>
          </a:xfrm>
        </p:spPr>
        <p:txBody>
          <a:bodyPr/>
          <a:lstStyle/>
          <a:p>
            <a:r>
              <a:rPr lang="uk-UA" dirty="0"/>
              <a:t>Результати </a:t>
            </a:r>
          </a:p>
        </p:txBody>
      </p:sp>
      <p:sp>
        <p:nvSpPr>
          <p:cNvPr id="3" name="Місце для вмісту 2">
            <a:extLst>
              <a:ext uri="{FF2B5EF4-FFF2-40B4-BE49-F238E27FC236}">
                <a16:creationId xmlns:a16="http://schemas.microsoft.com/office/drawing/2014/main" id="{20B4E546-2C35-4A49-AE38-158194AE091D}"/>
              </a:ext>
            </a:extLst>
          </p:cNvPr>
          <p:cNvSpPr>
            <a:spLocks noGrp="1"/>
          </p:cNvSpPr>
          <p:nvPr>
            <p:ph idx="1"/>
          </p:nvPr>
        </p:nvSpPr>
        <p:spPr>
          <a:xfrm>
            <a:off x="0" y="1406925"/>
            <a:ext cx="7203707" cy="5451075"/>
          </a:xfrm>
        </p:spPr>
        <p:txBody>
          <a:bodyPr>
            <a:normAutofit lnSpcReduction="10000"/>
          </a:bodyPr>
          <a:lstStyle/>
          <a:p>
            <a:r>
              <a:rPr lang="uk-UA" sz="2400" dirty="0"/>
              <a:t>Щодо 1 графіку, то червона лінія відображає загальну втрату моделі протягом епох тренування. Вона демонструє тенденцію до зменшення, що свідчить про те, що модель поступово навчається краще розпізнавати зображення. Синя лінія відображає точність моделі на </a:t>
            </a:r>
            <a:r>
              <a:rPr lang="uk-UA" sz="2400" dirty="0" err="1"/>
              <a:t>валідаційному</a:t>
            </a:r>
            <a:r>
              <a:rPr lang="uk-UA" sz="2400" dirty="0"/>
              <a:t> наборі даних. Спочатку точність зростає, потім стабілізується на рівні близько 0,75 - 0,8. Це означає, що модель навчилася класифікувати зображення з досить високою точністю.</a:t>
            </a:r>
          </a:p>
          <a:p>
            <a:r>
              <a:rPr lang="uk-UA" sz="2400" dirty="0"/>
              <a:t>Щодо 2 графіку, то червона лінія відповідає втратам на тренувальному наборі даних, а зелена - на </a:t>
            </a:r>
            <a:r>
              <a:rPr lang="uk-UA" sz="2400" dirty="0" err="1"/>
              <a:t>валідаційному</a:t>
            </a:r>
            <a:r>
              <a:rPr lang="uk-UA" sz="2400" dirty="0"/>
              <a:t>. Однак, після певної кількості ітерацій, різниця між тренувальною та </a:t>
            </a:r>
            <a:r>
              <a:rPr lang="uk-UA" sz="2400" dirty="0" err="1"/>
              <a:t>валідаційною</a:t>
            </a:r>
            <a:r>
              <a:rPr lang="uk-UA" sz="2400" dirty="0"/>
              <a:t> втратами стає менш помітною, що вказує на те, що модель починає узагальнюватися на нові дані. </a:t>
            </a:r>
          </a:p>
        </p:txBody>
      </p:sp>
      <p:pic>
        <p:nvPicPr>
          <p:cNvPr id="7" name="Рисунок 6">
            <a:extLst>
              <a:ext uri="{FF2B5EF4-FFF2-40B4-BE49-F238E27FC236}">
                <a16:creationId xmlns:a16="http://schemas.microsoft.com/office/drawing/2014/main" id="{E59A2E44-849E-4DF7-987C-6EA554F39195}"/>
              </a:ext>
            </a:extLst>
          </p:cNvPr>
          <p:cNvPicPr>
            <a:picLocks noChangeAspect="1"/>
          </p:cNvPicPr>
          <p:nvPr/>
        </p:nvPicPr>
        <p:blipFill>
          <a:blip r:embed="rId3"/>
          <a:stretch>
            <a:fillRect/>
          </a:stretch>
        </p:blipFill>
        <p:spPr>
          <a:xfrm>
            <a:off x="7400562" y="0"/>
            <a:ext cx="4791438" cy="3574565"/>
          </a:xfrm>
          <a:prstGeom prst="rect">
            <a:avLst/>
          </a:prstGeom>
        </p:spPr>
      </p:pic>
      <p:pic>
        <p:nvPicPr>
          <p:cNvPr id="9" name="Рисунок 8">
            <a:extLst>
              <a:ext uri="{FF2B5EF4-FFF2-40B4-BE49-F238E27FC236}">
                <a16:creationId xmlns:a16="http://schemas.microsoft.com/office/drawing/2014/main" id="{334B5C3D-3287-41B5-8622-E9136AA398D8}"/>
              </a:ext>
            </a:extLst>
          </p:cNvPr>
          <p:cNvPicPr>
            <a:picLocks noChangeAspect="1"/>
          </p:cNvPicPr>
          <p:nvPr/>
        </p:nvPicPr>
        <p:blipFill>
          <a:blip r:embed="rId4"/>
          <a:stretch>
            <a:fillRect/>
          </a:stretch>
        </p:blipFill>
        <p:spPr>
          <a:xfrm>
            <a:off x="8303477" y="3649647"/>
            <a:ext cx="3888523" cy="3205213"/>
          </a:xfrm>
          <a:prstGeom prst="rect">
            <a:avLst/>
          </a:prstGeom>
        </p:spPr>
      </p:pic>
    </p:spTree>
    <p:extLst>
      <p:ext uri="{BB962C8B-B14F-4D97-AF65-F5344CB8AC3E}">
        <p14:creationId xmlns:p14="http://schemas.microsoft.com/office/powerpoint/2010/main" val="263085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9000">
              <a:srgbClr val="808A87"/>
            </a:gs>
            <a:gs pos="56000">
              <a:srgbClr val="34A853"/>
            </a:gs>
            <a:gs pos="28000">
              <a:srgbClr val="28A3B7"/>
            </a:gs>
            <a:gs pos="0">
              <a:srgbClr val="1A73E8"/>
            </a:gs>
            <a:gs pos="100000">
              <a:srgbClr val="9E9E9E"/>
            </a:gs>
          </a:gsLst>
          <a:lin ang="5400000" scaled="1"/>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A17151-99BD-481F-8E63-6FBF28E11F50}"/>
              </a:ext>
            </a:extLst>
          </p:cNvPr>
          <p:cNvSpPr>
            <a:spLocks noGrp="1"/>
          </p:cNvSpPr>
          <p:nvPr>
            <p:ph type="title"/>
          </p:nvPr>
        </p:nvSpPr>
        <p:spPr/>
        <p:txBody>
          <a:bodyPr/>
          <a:lstStyle/>
          <a:p>
            <a:r>
              <a:rPr lang="uk-UA" dirty="0"/>
              <a:t>Максимальної точності якої вдалось досягти це 79.6%</a:t>
            </a:r>
          </a:p>
        </p:txBody>
      </p:sp>
      <p:pic>
        <p:nvPicPr>
          <p:cNvPr id="7" name="Рисунок 6">
            <a:extLst>
              <a:ext uri="{FF2B5EF4-FFF2-40B4-BE49-F238E27FC236}">
                <a16:creationId xmlns:a16="http://schemas.microsoft.com/office/drawing/2014/main" id="{38EA7B44-D133-4C3B-AE4D-80AFC7EE2C8D}"/>
              </a:ext>
            </a:extLst>
          </p:cNvPr>
          <p:cNvPicPr>
            <a:picLocks noChangeAspect="1"/>
          </p:cNvPicPr>
          <p:nvPr/>
        </p:nvPicPr>
        <p:blipFill>
          <a:blip r:embed="rId2"/>
          <a:stretch>
            <a:fillRect/>
          </a:stretch>
        </p:blipFill>
        <p:spPr>
          <a:xfrm>
            <a:off x="254393" y="1690688"/>
            <a:ext cx="11683214" cy="4429934"/>
          </a:xfrm>
          <a:prstGeom prst="rect">
            <a:avLst/>
          </a:prstGeom>
        </p:spPr>
      </p:pic>
    </p:spTree>
    <p:extLst>
      <p:ext uri="{BB962C8B-B14F-4D97-AF65-F5344CB8AC3E}">
        <p14:creationId xmlns:p14="http://schemas.microsoft.com/office/powerpoint/2010/main" val="288663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392C8"/>
            </a:gs>
            <a:gs pos="79000">
              <a:srgbClr val="808A87"/>
            </a:gs>
            <a:gs pos="99000">
              <a:srgbClr val="34A853"/>
            </a:gs>
            <a:gs pos="18000">
              <a:srgbClr val="28A3B7"/>
            </a:gs>
            <a:gs pos="39000">
              <a:srgbClr val="1A73E8"/>
            </a:gs>
            <a:gs pos="55000">
              <a:srgbClr val="9E9E9E"/>
            </a:gs>
          </a:gsLst>
          <a:lin ang="5400000" scaled="1"/>
        </a:gra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E0AF1B-EFB3-426A-A1DD-A06A40F2C377}"/>
              </a:ext>
            </a:extLst>
          </p:cNvPr>
          <p:cNvSpPr>
            <a:spLocks noGrp="1"/>
          </p:cNvSpPr>
          <p:nvPr>
            <p:ph type="title"/>
          </p:nvPr>
        </p:nvSpPr>
        <p:spPr>
          <a:xfrm>
            <a:off x="0" y="365125"/>
            <a:ext cx="12192000" cy="1325563"/>
          </a:xfrm>
        </p:spPr>
        <p:txBody>
          <a:bodyPr>
            <a:normAutofit/>
          </a:bodyPr>
          <a:lstStyle/>
          <a:p>
            <a:r>
              <a:rPr lang="uk-UA" dirty="0"/>
              <a:t>З цієї матриці можемо зробити кілька висновків</a:t>
            </a:r>
          </a:p>
        </p:txBody>
      </p:sp>
      <p:pic>
        <p:nvPicPr>
          <p:cNvPr id="5" name="Рисунок 4">
            <a:extLst>
              <a:ext uri="{FF2B5EF4-FFF2-40B4-BE49-F238E27FC236}">
                <a16:creationId xmlns:a16="http://schemas.microsoft.com/office/drawing/2014/main" id="{6308574A-96A2-4B98-B77E-AEB1353010B5}"/>
              </a:ext>
            </a:extLst>
          </p:cNvPr>
          <p:cNvPicPr>
            <a:picLocks noChangeAspect="1"/>
          </p:cNvPicPr>
          <p:nvPr/>
        </p:nvPicPr>
        <p:blipFill>
          <a:blip r:embed="rId3"/>
          <a:stretch>
            <a:fillRect/>
          </a:stretch>
        </p:blipFill>
        <p:spPr>
          <a:xfrm>
            <a:off x="4473146" y="1767538"/>
            <a:ext cx="7718854" cy="5090461"/>
          </a:xfrm>
          <a:prstGeom prst="rect">
            <a:avLst/>
          </a:prstGeom>
        </p:spPr>
      </p:pic>
      <p:sp>
        <p:nvSpPr>
          <p:cNvPr id="6" name="TextBox 5">
            <a:extLst>
              <a:ext uri="{FF2B5EF4-FFF2-40B4-BE49-F238E27FC236}">
                <a16:creationId xmlns:a16="http://schemas.microsoft.com/office/drawing/2014/main" id="{F56B15E9-3FA6-4055-879C-46A20C5BC91A}"/>
              </a:ext>
            </a:extLst>
          </p:cNvPr>
          <p:cNvSpPr txBox="1"/>
          <p:nvPr/>
        </p:nvSpPr>
        <p:spPr>
          <a:xfrm>
            <a:off x="0" y="2169849"/>
            <a:ext cx="4473146" cy="3970318"/>
          </a:xfrm>
          <a:prstGeom prst="rect">
            <a:avLst/>
          </a:prstGeom>
          <a:noFill/>
        </p:spPr>
        <p:txBody>
          <a:bodyPr wrap="square" rtlCol="0">
            <a:spAutoFit/>
          </a:bodyPr>
          <a:lstStyle/>
          <a:p>
            <a:r>
              <a:rPr lang="uk-UA" b="1" dirty="0"/>
              <a:t>Загальна точність:</a:t>
            </a:r>
            <a:r>
              <a:rPr lang="uk-UA" dirty="0"/>
              <a:t> модель має високу точність, оскільки більшість зображень класифіковано правильно про це свідчить високі значення на діагоналі.</a:t>
            </a:r>
          </a:p>
          <a:p>
            <a:pPr>
              <a:buFont typeface="Arial" panose="020B0604020202020204" pitchFamily="34" charset="0"/>
              <a:buChar char="•"/>
            </a:pPr>
            <a:r>
              <a:rPr lang="uk-UA" b="1" dirty="0"/>
              <a:t>Найчастіші помилки:</a:t>
            </a:r>
            <a:r>
              <a:rPr lang="uk-UA" dirty="0"/>
              <a:t> Модель часто плутає деякі класи, наприклад, «кішку» і «собаку», «літак» і «корабель». Це може бути пов'язано з візуальною схожістю цих об'єктів.</a:t>
            </a:r>
          </a:p>
          <a:p>
            <a:pPr>
              <a:buFont typeface="Arial" panose="020B0604020202020204" pitchFamily="34" charset="0"/>
              <a:buChar char="•"/>
            </a:pPr>
            <a:r>
              <a:rPr lang="uk-UA" b="1" dirty="0"/>
              <a:t>Сильні класи:</a:t>
            </a:r>
            <a:r>
              <a:rPr lang="uk-UA" dirty="0"/>
              <a:t> Деякі класи, такі як «автомобіль» і «жаба», модель класифікує дуже добре, оскільки відповідні діагональні елементи мають високі значення.</a:t>
            </a:r>
          </a:p>
        </p:txBody>
      </p:sp>
    </p:spTree>
    <p:extLst>
      <p:ext uri="{BB962C8B-B14F-4D97-AF65-F5344CB8AC3E}">
        <p14:creationId xmlns:p14="http://schemas.microsoft.com/office/powerpoint/2010/main" val="1002110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866465"/>
      </p:ext>
    </p:extLst>
  </p:cSld>
  <p:clrMapOvr>
    <a:masterClrMapping/>
  </p:clrMapOvr>
</p:sld>
</file>

<file path=ppt/theme/theme1.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608</Words>
  <Application>Microsoft Office PowerPoint</Application>
  <PresentationFormat>Широкий екран</PresentationFormat>
  <Paragraphs>37</Paragraphs>
  <Slides>9</Slides>
  <Notes>2</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9</vt:i4>
      </vt:variant>
    </vt:vector>
  </HeadingPairs>
  <TitlesOfParts>
    <vt:vector size="13" baseType="lpstr">
      <vt:lpstr>Arial</vt:lpstr>
      <vt:lpstr>Calibri</vt:lpstr>
      <vt:lpstr>Calibri Light</vt:lpstr>
      <vt:lpstr>Тема Office</vt:lpstr>
      <vt:lpstr>САМОСТІЙНА РОБОТА на тему: «Класифікація зображень за допомогою згорткової нейронної мережі (CNN) на наборі даних CIFAR-10»</vt:lpstr>
      <vt:lpstr>Що таке CNN?</vt:lpstr>
      <vt:lpstr>Як працює CNN?</vt:lpstr>
      <vt:lpstr>Побудована CNN </vt:lpstr>
      <vt:lpstr>Тепер перейдемо до набору даних</vt:lpstr>
      <vt:lpstr>Результати </vt:lpstr>
      <vt:lpstr>Максимальної точності якої вдалось досягти це 79.6%</vt:lpstr>
      <vt:lpstr>З цієї матриці можемо зробити кілька висновків</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САМОСТІЙНА РОБОТА на тему: «Класифікація зображень за допомогою згорткової нейронної мережі (CNN) на наборі даних CIFAR-10»</dc:title>
  <dc:creator>Святослав Крушельницький</dc:creator>
  <cp:lastModifiedBy>Святослав Крушельницький</cp:lastModifiedBy>
  <cp:revision>12</cp:revision>
  <dcterms:created xsi:type="dcterms:W3CDTF">2024-11-14T21:27:04Z</dcterms:created>
  <dcterms:modified xsi:type="dcterms:W3CDTF">2024-11-15T11:42:50Z</dcterms:modified>
</cp:coreProperties>
</file>